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6858000" cx="12192000"/>
  <p:notesSz cx="7023100" cy="9309100"/>
  <p:embeddedFontLst>
    <p:embeddedFont>
      <p:font typeface="Century Gothic"/>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9" roundtripDataSignature="AMtx7mi0zMi9gym3ah5nDBg74/wj5gqPh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CenturyGothic-regular.fntdata"/><Relationship Id="rId14" Type="http://schemas.openxmlformats.org/officeDocument/2006/relationships/slide" Target="slides/slide10.xml"/><Relationship Id="rId17" Type="http://schemas.openxmlformats.org/officeDocument/2006/relationships/font" Target="fonts/CenturyGothic-italic.fntdata"/><Relationship Id="rId16" Type="http://schemas.openxmlformats.org/officeDocument/2006/relationships/font" Target="fonts/CenturyGothic-bold.fntdata"/><Relationship Id="rId5" Type="http://schemas.openxmlformats.org/officeDocument/2006/relationships/slide" Target="slides/slide1.xml"/><Relationship Id="rId19" Type="http://customschemas.google.com/relationships/presentationmetadata" Target="metadata"/><Relationship Id="rId6" Type="http://schemas.openxmlformats.org/officeDocument/2006/relationships/slide" Target="slides/slide2.xml"/><Relationship Id="rId18" Type="http://schemas.openxmlformats.org/officeDocument/2006/relationships/font" Target="fonts/CenturyGothic-bold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70750" y="698175"/>
            <a:ext cx="4682300" cy="3490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702300" y="4421800"/>
            <a:ext cx="5618475" cy="4189075"/>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1:notes"/>
          <p:cNvSpPr txBox="1"/>
          <p:nvPr>
            <p:ph idx="1" type="body"/>
          </p:nvPr>
        </p:nvSpPr>
        <p:spPr>
          <a:xfrm>
            <a:off x="702300" y="4421800"/>
            <a:ext cx="5618475" cy="41890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3" name="Google Shape;113;p1:notes"/>
          <p:cNvSpPr/>
          <p:nvPr>
            <p:ph idx="2" type="sldImg"/>
          </p:nvPr>
        </p:nvSpPr>
        <p:spPr>
          <a:xfrm>
            <a:off x="1170750" y="698175"/>
            <a:ext cx="4682300" cy="3490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9:notes"/>
          <p:cNvSpPr txBox="1"/>
          <p:nvPr>
            <p:ph idx="1" type="body"/>
          </p:nvPr>
        </p:nvSpPr>
        <p:spPr>
          <a:xfrm>
            <a:off x="702300" y="4421800"/>
            <a:ext cx="5618475" cy="41890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1" name="Google Shape;171;p9:notes"/>
          <p:cNvSpPr/>
          <p:nvPr>
            <p:ph idx="2" type="sldImg"/>
          </p:nvPr>
        </p:nvSpPr>
        <p:spPr>
          <a:xfrm>
            <a:off x="1170750" y="698175"/>
            <a:ext cx="4682300" cy="3490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149c76876d7_1_111:notes"/>
          <p:cNvSpPr txBox="1"/>
          <p:nvPr>
            <p:ph idx="1" type="body"/>
          </p:nvPr>
        </p:nvSpPr>
        <p:spPr>
          <a:xfrm>
            <a:off x="702300" y="4421800"/>
            <a:ext cx="5618400" cy="4189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0" name="Google Shape;120;g149c76876d7_1_111:notes"/>
          <p:cNvSpPr/>
          <p:nvPr>
            <p:ph idx="2" type="sldImg"/>
          </p:nvPr>
        </p:nvSpPr>
        <p:spPr>
          <a:xfrm>
            <a:off x="1170750" y="698175"/>
            <a:ext cx="4682400" cy="34908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149c76876d7_1_0:notes"/>
          <p:cNvSpPr txBox="1"/>
          <p:nvPr>
            <p:ph idx="1" type="body"/>
          </p:nvPr>
        </p:nvSpPr>
        <p:spPr>
          <a:xfrm>
            <a:off x="702300" y="4421800"/>
            <a:ext cx="5618400" cy="4189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7" name="Google Shape;127;g149c76876d7_1_0:notes"/>
          <p:cNvSpPr/>
          <p:nvPr>
            <p:ph idx="2" type="sldImg"/>
          </p:nvPr>
        </p:nvSpPr>
        <p:spPr>
          <a:xfrm>
            <a:off x="1170750" y="698175"/>
            <a:ext cx="4682400" cy="34908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4:notes"/>
          <p:cNvSpPr txBox="1"/>
          <p:nvPr>
            <p:ph idx="1" type="body"/>
          </p:nvPr>
        </p:nvSpPr>
        <p:spPr>
          <a:xfrm>
            <a:off x="702300" y="4421800"/>
            <a:ext cx="5618475" cy="41890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4" name="Google Shape;134;p4:notes"/>
          <p:cNvSpPr/>
          <p:nvPr>
            <p:ph idx="2" type="sldImg"/>
          </p:nvPr>
        </p:nvSpPr>
        <p:spPr>
          <a:xfrm>
            <a:off x="1170750" y="698175"/>
            <a:ext cx="4682300" cy="3490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5:notes"/>
          <p:cNvSpPr txBox="1"/>
          <p:nvPr>
            <p:ph idx="1" type="body"/>
          </p:nvPr>
        </p:nvSpPr>
        <p:spPr>
          <a:xfrm>
            <a:off x="702300" y="4421800"/>
            <a:ext cx="5618475" cy="41890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1" name="Google Shape;141;p5:notes"/>
          <p:cNvSpPr/>
          <p:nvPr>
            <p:ph idx="2" type="sldImg"/>
          </p:nvPr>
        </p:nvSpPr>
        <p:spPr>
          <a:xfrm>
            <a:off x="1170750" y="698175"/>
            <a:ext cx="4682300" cy="3490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6:notes"/>
          <p:cNvSpPr txBox="1"/>
          <p:nvPr>
            <p:ph idx="1" type="body"/>
          </p:nvPr>
        </p:nvSpPr>
        <p:spPr>
          <a:xfrm>
            <a:off x="702300" y="4421800"/>
            <a:ext cx="5618475" cy="41890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7" name="Google Shape;147;p6:notes"/>
          <p:cNvSpPr/>
          <p:nvPr>
            <p:ph idx="2" type="sldImg"/>
          </p:nvPr>
        </p:nvSpPr>
        <p:spPr>
          <a:xfrm>
            <a:off x="1170750" y="698175"/>
            <a:ext cx="4682300" cy="3490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149c76876d7_1_335:notes"/>
          <p:cNvSpPr txBox="1"/>
          <p:nvPr>
            <p:ph idx="1" type="body"/>
          </p:nvPr>
        </p:nvSpPr>
        <p:spPr>
          <a:xfrm>
            <a:off x="702300" y="4421800"/>
            <a:ext cx="5618400" cy="4189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3" name="Google Shape;153;g149c76876d7_1_335:notes"/>
          <p:cNvSpPr/>
          <p:nvPr>
            <p:ph idx="2" type="sldImg"/>
          </p:nvPr>
        </p:nvSpPr>
        <p:spPr>
          <a:xfrm>
            <a:off x="1170750" y="698175"/>
            <a:ext cx="4682400" cy="34908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7:notes"/>
          <p:cNvSpPr txBox="1"/>
          <p:nvPr>
            <p:ph idx="1" type="body"/>
          </p:nvPr>
        </p:nvSpPr>
        <p:spPr>
          <a:xfrm>
            <a:off x="702300" y="4421800"/>
            <a:ext cx="5618475" cy="41890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9" name="Google Shape;159;p7:notes"/>
          <p:cNvSpPr/>
          <p:nvPr>
            <p:ph idx="2" type="sldImg"/>
          </p:nvPr>
        </p:nvSpPr>
        <p:spPr>
          <a:xfrm>
            <a:off x="1170750" y="698175"/>
            <a:ext cx="4682300" cy="3490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8:notes"/>
          <p:cNvSpPr txBox="1"/>
          <p:nvPr>
            <p:ph idx="1" type="body"/>
          </p:nvPr>
        </p:nvSpPr>
        <p:spPr>
          <a:xfrm>
            <a:off x="702300" y="4421800"/>
            <a:ext cx="5618475" cy="41890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5" name="Google Shape;165;p8:notes"/>
          <p:cNvSpPr/>
          <p:nvPr>
            <p:ph idx="2" type="sldImg"/>
          </p:nvPr>
        </p:nvSpPr>
        <p:spPr>
          <a:xfrm>
            <a:off x="1170750" y="698175"/>
            <a:ext cx="4682300" cy="3490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11"/>
          <p:cNvSpPr/>
          <p:nvPr/>
        </p:nvSpPr>
        <p:spPr>
          <a:xfrm>
            <a:off x="0" y="-3175"/>
            <a:ext cx="12192000" cy="5203825"/>
          </a:xfrm>
          <a:custGeom>
            <a:rect b="b" l="l" r="r" t="t"/>
            <a:pathLst>
              <a:path extrusionOk="0" h="3278" w="5760">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13" name="Google Shape;13;p11"/>
          <p:cNvSpPr txBox="1"/>
          <p:nvPr>
            <p:ph type="ctrTitle"/>
          </p:nvPr>
        </p:nvSpPr>
        <p:spPr>
          <a:xfrm>
            <a:off x="810001" y="1449147"/>
            <a:ext cx="10572000" cy="2971051"/>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l">
              <a:lnSpc>
                <a:spcPct val="100000"/>
              </a:lnSpc>
              <a:spcBef>
                <a:spcPts val="0"/>
              </a:spcBef>
              <a:spcAft>
                <a:spcPts val="0"/>
              </a:spcAft>
              <a:buClr>
                <a:srgbClr val="FEFEFE"/>
              </a:buClr>
              <a:buSzPts val="5400"/>
              <a:buFont typeface="Arial"/>
              <a:buNone/>
              <a:defRPr sz="5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11"/>
          <p:cNvSpPr txBox="1"/>
          <p:nvPr>
            <p:ph idx="1" type="subTitle"/>
          </p:nvPr>
        </p:nvSpPr>
        <p:spPr>
          <a:xfrm>
            <a:off x="810001" y="5280847"/>
            <a:ext cx="10572000" cy="434974"/>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rmAutofit/>
          </a:bodyPr>
          <a:lstStyle>
            <a:lvl1pPr lvl="0" algn="l">
              <a:lnSpc>
                <a:spcPct val="100000"/>
              </a:lnSpc>
              <a:spcBef>
                <a:spcPts val="360"/>
              </a:spcBef>
              <a:spcAft>
                <a:spcPts val="0"/>
              </a:spcAft>
              <a:buSzPts val="1800"/>
              <a:buNone/>
              <a:defRPr>
                <a:solidFill>
                  <a:schemeClr val="lt1"/>
                </a:solidFill>
              </a:defRPr>
            </a:lvl1pPr>
            <a:lvl2pPr lvl="1" algn="ctr">
              <a:lnSpc>
                <a:spcPct val="100000"/>
              </a:lnSpc>
              <a:spcBef>
                <a:spcPts val="600"/>
              </a:spcBef>
              <a:spcAft>
                <a:spcPts val="0"/>
              </a:spcAft>
              <a:buSzPts val="1600"/>
              <a:buNone/>
              <a:defRPr>
                <a:solidFill>
                  <a:schemeClr val="lt1"/>
                </a:solidFill>
              </a:defRPr>
            </a:lvl2pPr>
            <a:lvl3pPr lvl="2" algn="ctr">
              <a:lnSpc>
                <a:spcPct val="100000"/>
              </a:lnSpc>
              <a:spcBef>
                <a:spcPts val="600"/>
              </a:spcBef>
              <a:spcAft>
                <a:spcPts val="0"/>
              </a:spcAft>
              <a:buSzPts val="1400"/>
              <a:buNone/>
              <a:defRPr>
                <a:solidFill>
                  <a:schemeClr val="lt1"/>
                </a:solidFill>
              </a:defRPr>
            </a:lvl3pPr>
            <a:lvl4pPr lvl="3" algn="ctr">
              <a:lnSpc>
                <a:spcPct val="100000"/>
              </a:lnSpc>
              <a:spcBef>
                <a:spcPts val="600"/>
              </a:spcBef>
              <a:spcAft>
                <a:spcPts val="0"/>
              </a:spcAft>
              <a:buSzPts val="1200"/>
              <a:buNone/>
              <a:defRPr>
                <a:solidFill>
                  <a:schemeClr val="lt1"/>
                </a:solidFill>
              </a:defRPr>
            </a:lvl4pPr>
            <a:lvl5pPr lvl="4" algn="ctr">
              <a:lnSpc>
                <a:spcPct val="100000"/>
              </a:lnSpc>
              <a:spcBef>
                <a:spcPts val="600"/>
              </a:spcBef>
              <a:spcAft>
                <a:spcPts val="0"/>
              </a:spcAft>
              <a:buSzPts val="1200"/>
              <a:buNone/>
              <a:defRPr>
                <a:solidFill>
                  <a:schemeClr val="lt1"/>
                </a:solidFill>
              </a:defRPr>
            </a:lvl5pPr>
            <a:lvl6pPr lvl="5" algn="ctr">
              <a:lnSpc>
                <a:spcPct val="100000"/>
              </a:lnSpc>
              <a:spcBef>
                <a:spcPts val="600"/>
              </a:spcBef>
              <a:spcAft>
                <a:spcPts val="0"/>
              </a:spcAft>
              <a:buSzPts val="1200"/>
              <a:buNone/>
              <a:defRPr>
                <a:solidFill>
                  <a:schemeClr val="lt1"/>
                </a:solidFill>
              </a:defRPr>
            </a:lvl6pPr>
            <a:lvl7pPr lvl="6" algn="ctr">
              <a:lnSpc>
                <a:spcPct val="100000"/>
              </a:lnSpc>
              <a:spcBef>
                <a:spcPts val="600"/>
              </a:spcBef>
              <a:spcAft>
                <a:spcPts val="0"/>
              </a:spcAft>
              <a:buSzPts val="1200"/>
              <a:buNone/>
              <a:defRPr>
                <a:solidFill>
                  <a:schemeClr val="lt1"/>
                </a:solidFill>
              </a:defRPr>
            </a:lvl7pPr>
            <a:lvl8pPr lvl="7" algn="ctr">
              <a:lnSpc>
                <a:spcPct val="100000"/>
              </a:lnSpc>
              <a:spcBef>
                <a:spcPts val="600"/>
              </a:spcBef>
              <a:spcAft>
                <a:spcPts val="0"/>
              </a:spcAft>
              <a:buSzPts val="1200"/>
              <a:buNone/>
              <a:defRPr>
                <a:solidFill>
                  <a:schemeClr val="lt1"/>
                </a:solidFill>
              </a:defRPr>
            </a:lvl8pPr>
            <a:lvl9pPr lvl="8" algn="ctr">
              <a:lnSpc>
                <a:spcPct val="100000"/>
              </a:lnSpc>
              <a:spcBef>
                <a:spcPts val="600"/>
              </a:spcBef>
              <a:spcAft>
                <a:spcPts val="600"/>
              </a:spcAft>
              <a:buSzPts val="1200"/>
              <a:buNone/>
              <a:defRPr>
                <a:solidFill>
                  <a:schemeClr val="lt1"/>
                </a:solidFill>
              </a:defRPr>
            </a:lvl9pPr>
          </a:lstStyle>
          <a:p/>
        </p:txBody>
      </p:sp>
      <p:sp>
        <p:nvSpPr>
          <p:cNvPr id="15" name="Google Shape;15;p11"/>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11"/>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11"/>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anoramic Picture with Caption">
  <p:cSld name="Panoramic Picture with Caption">
    <p:spTree>
      <p:nvGrpSpPr>
        <p:cNvPr id="75" name="Shape 75"/>
        <p:cNvGrpSpPr/>
        <p:nvPr/>
      </p:nvGrpSpPr>
      <p:grpSpPr>
        <a:xfrm>
          <a:off x="0" y="0"/>
          <a:ext cx="0" cy="0"/>
          <a:chOff x="0" y="0"/>
          <a:chExt cx="0" cy="0"/>
        </a:xfrm>
      </p:grpSpPr>
      <p:sp>
        <p:nvSpPr>
          <p:cNvPr id="76" name="Google Shape;76;p20"/>
          <p:cNvSpPr txBox="1"/>
          <p:nvPr>
            <p:ph type="title"/>
          </p:nvPr>
        </p:nvSpPr>
        <p:spPr>
          <a:xfrm>
            <a:off x="810000" y="4800600"/>
            <a:ext cx="10561418" cy="566738"/>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rmAutofit/>
          </a:bodyPr>
          <a:lstStyle>
            <a:lvl1pPr lvl="0" algn="l">
              <a:lnSpc>
                <a:spcPct val="100000"/>
              </a:lnSpc>
              <a:spcBef>
                <a:spcPts val="0"/>
              </a:spcBef>
              <a:spcAft>
                <a:spcPts val="0"/>
              </a:spcAft>
              <a:buClr>
                <a:srgbClr val="FEFEFE"/>
              </a:buClr>
              <a:buSzPts val="2400"/>
              <a:buFont typeface="Arial"/>
              <a:buNone/>
              <a:defRPr b="0"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20"/>
          <p:cNvSpPr/>
          <p:nvPr>
            <p:ph idx="2" type="pic"/>
          </p:nvPr>
        </p:nvSpPr>
        <p:spPr>
          <a:xfrm>
            <a:off x="0" y="0"/>
            <a:ext cx="12192000" cy="4800600"/>
          </a:xfrm>
          <a:prstGeom prst="rect">
            <a:avLst/>
          </a:prstGeom>
          <a:noFill/>
          <a:ln cap="rnd" cmpd="sng" w="9525">
            <a:solidFill>
              <a:schemeClr val="lt2"/>
            </a:solidFill>
            <a:prstDash val="solid"/>
            <a:round/>
            <a:headEnd len="sm" w="sm" type="none"/>
            <a:tailEnd len="sm" w="sm" type="none"/>
          </a:ln>
          <a:effectLst>
            <a:outerShdw blurRad="50800">
              <a:srgbClr val="000000">
                <a:alpha val="40000"/>
              </a:srgbClr>
            </a:outerShdw>
          </a:effectLst>
        </p:spPr>
      </p:sp>
      <p:sp>
        <p:nvSpPr>
          <p:cNvPr id="78" name="Google Shape;78;p20"/>
          <p:cNvSpPr txBox="1"/>
          <p:nvPr>
            <p:ph idx="1" type="body"/>
          </p:nvPr>
        </p:nvSpPr>
        <p:spPr>
          <a:xfrm>
            <a:off x="810000" y="5367338"/>
            <a:ext cx="10561418" cy="493712"/>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lvl1pPr indent="-228600" lvl="0" marL="457200" algn="l">
              <a:lnSpc>
                <a:spcPct val="100000"/>
              </a:lnSpc>
              <a:spcBef>
                <a:spcPts val="240"/>
              </a:spcBef>
              <a:spcAft>
                <a:spcPts val="0"/>
              </a:spcAft>
              <a:buSzPts val="1200"/>
              <a:buNone/>
              <a:defRPr sz="1200"/>
            </a:lvl1pPr>
            <a:lvl2pPr indent="-228600" lvl="1" marL="914400" algn="l">
              <a:lnSpc>
                <a:spcPct val="100000"/>
              </a:lnSpc>
              <a:spcBef>
                <a:spcPts val="600"/>
              </a:spcBef>
              <a:spcAft>
                <a:spcPts val="0"/>
              </a:spcAft>
              <a:buSzPts val="1200"/>
              <a:buNone/>
              <a:defRPr sz="1200"/>
            </a:lvl2pPr>
            <a:lvl3pPr indent="-228600" lvl="2" marL="1371600" algn="l">
              <a:lnSpc>
                <a:spcPct val="100000"/>
              </a:lnSpc>
              <a:spcBef>
                <a:spcPts val="600"/>
              </a:spcBef>
              <a:spcAft>
                <a:spcPts val="0"/>
              </a:spcAft>
              <a:buSzPts val="1000"/>
              <a:buNone/>
              <a:defRPr sz="1000"/>
            </a:lvl3pPr>
            <a:lvl4pPr indent="-228600" lvl="3" marL="1828800" algn="l">
              <a:lnSpc>
                <a:spcPct val="100000"/>
              </a:lnSpc>
              <a:spcBef>
                <a:spcPts val="600"/>
              </a:spcBef>
              <a:spcAft>
                <a:spcPts val="0"/>
              </a:spcAft>
              <a:buSzPts val="900"/>
              <a:buNone/>
              <a:defRPr sz="900"/>
            </a:lvl4pPr>
            <a:lvl5pPr indent="-228600" lvl="4" marL="2286000" algn="l">
              <a:lnSpc>
                <a:spcPct val="100000"/>
              </a:lnSpc>
              <a:spcBef>
                <a:spcPts val="600"/>
              </a:spcBef>
              <a:spcAft>
                <a:spcPts val="0"/>
              </a:spcAft>
              <a:buSzPts val="900"/>
              <a:buNone/>
              <a:defRPr sz="900"/>
            </a:lvl5pPr>
            <a:lvl6pPr indent="-228600" lvl="5" marL="2743200" algn="l">
              <a:lnSpc>
                <a:spcPct val="100000"/>
              </a:lnSpc>
              <a:spcBef>
                <a:spcPts val="600"/>
              </a:spcBef>
              <a:spcAft>
                <a:spcPts val="0"/>
              </a:spcAft>
              <a:buSzPts val="900"/>
              <a:buNone/>
              <a:defRPr sz="900"/>
            </a:lvl6pPr>
            <a:lvl7pPr indent="-228600" lvl="6" marL="3200400" algn="l">
              <a:lnSpc>
                <a:spcPct val="100000"/>
              </a:lnSpc>
              <a:spcBef>
                <a:spcPts val="600"/>
              </a:spcBef>
              <a:spcAft>
                <a:spcPts val="0"/>
              </a:spcAft>
              <a:buSzPts val="900"/>
              <a:buNone/>
              <a:defRPr sz="900"/>
            </a:lvl7pPr>
            <a:lvl8pPr indent="-228600" lvl="7" marL="3657600" algn="l">
              <a:lnSpc>
                <a:spcPct val="100000"/>
              </a:lnSpc>
              <a:spcBef>
                <a:spcPts val="600"/>
              </a:spcBef>
              <a:spcAft>
                <a:spcPts val="0"/>
              </a:spcAft>
              <a:buSzPts val="900"/>
              <a:buNone/>
              <a:defRPr sz="900"/>
            </a:lvl8pPr>
            <a:lvl9pPr indent="-228600" lvl="8" marL="4114800" algn="l">
              <a:lnSpc>
                <a:spcPct val="100000"/>
              </a:lnSpc>
              <a:spcBef>
                <a:spcPts val="600"/>
              </a:spcBef>
              <a:spcAft>
                <a:spcPts val="600"/>
              </a:spcAft>
              <a:buSzPts val="900"/>
              <a:buNone/>
              <a:defRPr sz="900"/>
            </a:lvl9pPr>
          </a:lstStyle>
          <a:p/>
        </p:txBody>
      </p:sp>
      <p:sp>
        <p:nvSpPr>
          <p:cNvPr id="79" name="Google Shape;79;p20"/>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20"/>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20"/>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82" name="Shape 82"/>
        <p:cNvGrpSpPr/>
        <p:nvPr/>
      </p:nvGrpSpPr>
      <p:grpSpPr>
        <a:xfrm>
          <a:off x="0" y="0"/>
          <a:ext cx="0" cy="0"/>
          <a:chOff x="0" y="0"/>
          <a:chExt cx="0" cy="0"/>
        </a:xfrm>
      </p:grpSpPr>
      <p:sp>
        <p:nvSpPr>
          <p:cNvPr id="83" name="Google Shape;83;p21"/>
          <p:cNvSpPr/>
          <p:nvPr/>
        </p:nvSpPr>
        <p:spPr>
          <a:xfrm>
            <a:off x="631697" y="1081456"/>
            <a:ext cx="6332416" cy="3239188"/>
          </a:xfrm>
          <a:custGeom>
            <a:rect b="b" l="l" r="r" t="t"/>
            <a:pathLst>
              <a:path extrusionOk="0" h="2308" w="3384">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84" name="Google Shape;84;p21"/>
          <p:cNvSpPr txBox="1"/>
          <p:nvPr>
            <p:ph type="title"/>
          </p:nvPr>
        </p:nvSpPr>
        <p:spPr>
          <a:xfrm>
            <a:off x="850985" y="1238502"/>
            <a:ext cx="5893840" cy="2645912"/>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l">
              <a:lnSpc>
                <a:spcPct val="100000"/>
              </a:lnSpc>
              <a:spcBef>
                <a:spcPts val="0"/>
              </a:spcBef>
              <a:spcAft>
                <a:spcPts val="0"/>
              </a:spcAft>
              <a:buClr>
                <a:srgbClr val="FEFEFE"/>
              </a:buClr>
              <a:buSzPts val="4200"/>
              <a:buFont typeface="Arial"/>
              <a:buNone/>
              <a:defRPr b="1" sz="42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21"/>
          <p:cNvSpPr txBox="1"/>
          <p:nvPr>
            <p:ph idx="1" type="body"/>
          </p:nvPr>
        </p:nvSpPr>
        <p:spPr>
          <a:xfrm>
            <a:off x="853190" y="4443680"/>
            <a:ext cx="5891636" cy="713241"/>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Autofit/>
          </a:bodyPr>
          <a:lstStyle>
            <a:lvl1pPr indent="-228600" lvl="0" marL="457200" algn="l">
              <a:lnSpc>
                <a:spcPct val="100000"/>
              </a:lnSpc>
              <a:spcBef>
                <a:spcPts val="360"/>
              </a:spcBef>
              <a:spcAft>
                <a:spcPts val="0"/>
              </a:spcAft>
              <a:buSzPts val="1800"/>
              <a:buNone/>
              <a:defRPr sz="1800">
                <a:solidFill>
                  <a:schemeClr val="lt1"/>
                </a:solidFill>
              </a:defRPr>
            </a:lvl1pPr>
            <a:lvl2pPr indent="-228600" lvl="1" marL="914400" algn="l">
              <a:lnSpc>
                <a:spcPct val="100000"/>
              </a:lnSpc>
              <a:spcBef>
                <a:spcPts val="600"/>
              </a:spcBef>
              <a:spcAft>
                <a:spcPts val="0"/>
              </a:spcAft>
              <a:buSzPts val="1800"/>
              <a:buNone/>
              <a:defRPr sz="1800">
                <a:solidFill>
                  <a:schemeClr val="lt1"/>
                </a:solidFill>
              </a:defRPr>
            </a:lvl2pPr>
            <a:lvl3pPr indent="-228600" lvl="2" marL="1371600" algn="l">
              <a:lnSpc>
                <a:spcPct val="100000"/>
              </a:lnSpc>
              <a:spcBef>
                <a:spcPts val="600"/>
              </a:spcBef>
              <a:spcAft>
                <a:spcPts val="0"/>
              </a:spcAft>
              <a:buSzPts val="1600"/>
              <a:buNone/>
              <a:defRPr sz="1600">
                <a:solidFill>
                  <a:schemeClr val="lt1"/>
                </a:solidFill>
              </a:defRPr>
            </a:lvl3pPr>
            <a:lvl4pPr indent="-228600" lvl="3" marL="1828800" algn="l">
              <a:lnSpc>
                <a:spcPct val="100000"/>
              </a:lnSpc>
              <a:spcBef>
                <a:spcPts val="600"/>
              </a:spcBef>
              <a:spcAft>
                <a:spcPts val="0"/>
              </a:spcAft>
              <a:buSzPts val="1400"/>
              <a:buNone/>
              <a:defRPr sz="1400">
                <a:solidFill>
                  <a:schemeClr val="lt1"/>
                </a:solidFill>
              </a:defRPr>
            </a:lvl4pPr>
            <a:lvl5pPr indent="-228600" lvl="4" marL="2286000" algn="l">
              <a:lnSpc>
                <a:spcPct val="100000"/>
              </a:lnSpc>
              <a:spcBef>
                <a:spcPts val="600"/>
              </a:spcBef>
              <a:spcAft>
                <a:spcPts val="0"/>
              </a:spcAft>
              <a:buSzPts val="1400"/>
              <a:buNone/>
              <a:defRPr sz="1400">
                <a:solidFill>
                  <a:schemeClr val="lt1"/>
                </a:solidFill>
              </a:defRPr>
            </a:lvl5pPr>
            <a:lvl6pPr indent="-228600" lvl="5" marL="2743200" algn="l">
              <a:lnSpc>
                <a:spcPct val="100000"/>
              </a:lnSpc>
              <a:spcBef>
                <a:spcPts val="600"/>
              </a:spcBef>
              <a:spcAft>
                <a:spcPts val="0"/>
              </a:spcAft>
              <a:buSzPts val="1400"/>
              <a:buNone/>
              <a:defRPr sz="1400">
                <a:solidFill>
                  <a:schemeClr val="lt1"/>
                </a:solidFill>
              </a:defRPr>
            </a:lvl6pPr>
            <a:lvl7pPr indent="-228600" lvl="6" marL="3200400" algn="l">
              <a:lnSpc>
                <a:spcPct val="100000"/>
              </a:lnSpc>
              <a:spcBef>
                <a:spcPts val="600"/>
              </a:spcBef>
              <a:spcAft>
                <a:spcPts val="0"/>
              </a:spcAft>
              <a:buSzPts val="1400"/>
              <a:buNone/>
              <a:defRPr sz="1400">
                <a:solidFill>
                  <a:schemeClr val="lt1"/>
                </a:solidFill>
              </a:defRPr>
            </a:lvl7pPr>
            <a:lvl8pPr indent="-228600" lvl="7" marL="3657600" algn="l">
              <a:lnSpc>
                <a:spcPct val="100000"/>
              </a:lnSpc>
              <a:spcBef>
                <a:spcPts val="600"/>
              </a:spcBef>
              <a:spcAft>
                <a:spcPts val="0"/>
              </a:spcAft>
              <a:buSzPts val="1400"/>
              <a:buNone/>
              <a:defRPr sz="1400">
                <a:solidFill>
                  <a:schemeClr val="lt1"/>
                </a:solidFill>
              </a:defRPr>
            </a:lvl8pPr>
            <a:lvl9pPr indent="-228600" lvl="8" marL="4114800" algn="l">
              <a:lnSpc>
                <a:spcPct val="100000"/>
              </a:lnSpc>
              <a:spcBef>
                <a:spcPts val="600"/>
              </a:spcBef>
              <a:spcAft>
                <a:spcPts val="600"/>
              </a:spcAft>
              <a:buSzPts val="1400"/>
              <a:buNone/>
              <a:defRPr sz="1400">
                <a:solidFill>
                  <a:schemeClr val="lt1"/>
                </a:solidFill>
              </a:defRPr>
            </a:lvl9pPr>
          </a:lstStyle>
          <a:p/>
        </p:txBody>
      </p:sp>
      <p:sp>
        <p:nvSpPr>
          <p:cNvPr id="86" name="Google Shape;86;p21"/>
          <p:cNvSpPr txBox="1"/>
          <p:nvPr>
            <p:ph idx="2" type="body"/>
          </p:nvPr>
        </p:nvSpPr>
        <p:spPr>
          <a:xfrm>
            <a:off x="7574642" y="1081456"/>
            <a:ext cx="3810001" cy="4075465"/>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rmAutofit/>
          </a:bodyPr>
          <a:lstStyle>
            <a:lvl1pPr indent="-228600" lvl="0" marL="457200" algn="l">
              <a:lnSpc>
                <a:spcPct val="100000"/>
              </a:lnSpc>
              <a:spcBef>
                <a:spcPts val="360"/>
              </a:spcBef>
              <a:spcAft>
                <a:spcPts val="0"/>
              </a:spcAft>
              <a:buSzPts val="1800"/>
              <a:buFont typeface="Arial"/>
              <a:buNone/>
              <a:defRPr/>
            </a:lvl1pPr>
            <a:lvl2pPr indent="-342900" lvl="1" marL="914400" algn="l">
              <a:lnSpc>
                <a:spcPct val="100000"/>
              </a:lnSpc>
              <a:spcBef>
                <a:spcPts val="600"/>
              </a:spcBef>
              <a:spcAft>
                <a:spcPts val="0"/>
              </a:spcAft>
              <a:buSzPts val="1800"/>
              <a:buChar char="?"/>
              <a:defRPr/>
            </a:lvl2pPr>
            <a:lvl3pPr indent="-342900" lvl="2" marL="1371600" algn="l">
              <a:lnSpc>
                <a:spcPct val="100000"/>
              </a:lnSpc>
              <a:spcBef>
                <a:spcPts val="600"/>
              </a:spcBef>
              <a:spcAft>
                <a:spcPts val="0"/>
              </a:spcAft>
              <a:buSzPts val="1800"/>
              <a:buChar char="?"/>
              <a:defRPr/>
            </a:lvl3pPr>
            <a:lvl4pPr indent="-342900" lvl="3" marL="1828800" algn="l">
              <a:lnSpc>
                <a:spcPct val="100000"/>
              </a:lnSpc>
              <a:spcBef>
                <a:spcPts val="600"/>
              </a:spcBef>
              <a:spcAft>
                <a:spcPts val="0"/>
              </a:spcAft>
              <a:buSzPts val="1800"/>
              <a:buChar char="?"/>
              <a:defRPr/>
            </a:lvl4pPr>
            <a:lvl5pPr indent="-342900" lvl="4" marL="2286000" algn="l">
              <a:lnSpc>
                <a:spcPct val="100000"/>
              </a:lnSpc>
              <a:spcBef>
                <a:spcPts val="600"/>
              </a:spcBef>
              <a:spcAft>
                <a:spcPts val="0"/>
              </a:spcAft>
              <a:buSzPts val="1800"/>
              <a:buChar char="?"/>
              <a:defRPr/>
            </a:lvl5pPr>
            <a:lvl6pPr indent="-342900" lvl="5" marL="2743200" algn="l">
              <a:lnSpc>
                <a:spcPct val="100000"/>
              </a:lnSpc>
              <a:spcBef>
                <a:spcPts val="600"/>
              </a:spcBef>
              <a:spcAft>
                <a:spcPts val="0"/>
              </a:spcAft>
              <a:buSzPts val="1800"/>
              <a:buChar char="?"/>
              <a:defRPr/>
            </a:lvl6pPr>
            <a:lvl7pPr indent="-342900" lvl="6" marL="3200400" algn="l">
              <a:lnSpc>
                <a:spcPct val="100000"/>
              </a:lnSpc>
              <a:spcBef>
                <a:spcPts val="600"/>
              </a:spcBef>
              <a:spcAft>
                <a:spcPts val="0"/>
              </a:spcAft>
              <a:buSzPts val="1800"/>
              <a:buChar char="?"/>
              <a:defRPr/>
            </a:lvl7pPr>
            <a:lvl8pPr indent="-342900" lvl="7" marL="3657600" algn="l">
              <a:lnSpc>
                <a:spcPct val="100000"/>
              </a:lnSpc>
              <a:spcBef>
                <a:spcPts val="600"/>
              </a:spcBef>
              <a:spcAft>
                <a:spcPts val="0"/>
              </a:spcAft>
              <a:buSzPts val="1800"/>
              <a:buChar char="?"/>
              <a:defRPr/>
            </a:lvl8pPr>
            <a:lvl9pPr indent="-342900" lvl="8" marL="4114800" algn="l">
              <a:lnSpc>
                <a:spcPct val="100000"/>
              </a:lnSpc>
              <a:spcBef>
                <a:spcPts val="600"/>
              </a:spcBef>
              <a:spcAft>
                <a:spcPts val="600"/>
              </a:spcAft>
              <a:buSzPts val="1800"/>
              <a:buChar char="?"/>
              <a:defRPr/>
            </a:lvl9pPr>
          </a:lstStyle>
          <a:p/>
        </p:txBody>
      </p:sp>
      <p:sp>
        <p:nvSpPr>
          <p:cNvPr id="87" name="Google Shape;87;p21"/>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21"/>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 name="Google Shape;89;p21"/>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90" name="Shape 90"/>
        <p:cNvGrpSpPr/>
        <p:nvPr/>
      </p:nvGrpSpPr>
      <p:grpSpPr>
        <a:xfrm>
          <a:off x="0" y="0"/>
          <a:ext cx="0" cy="0"/>
          <a:chOff x="0" y="0"/>
          <a:chExt cx="0" cy="0"/>
        </a:xfrm>
      </p:grpSpPr>
      <p:sp>
        <p:nvSpPr>
          <p:cNvPr id="91" name="Google Shape;91;p22"/>
          <p:cNvSpPr/>
          <p:nvPr/>
        </p:nvSpPr>
        <p:spPr>
          <a:xfrm>
            <a:off x="1140884" y="2286585"/>
            <a:ext cx="4895115" cy="2503972"/>
          </a:xfrm>
          <a:custGeom>
            <a:rect b="b" l="l" r="r" t="t"/>
            <a:pathLst>
              <a:path extrusionOk="0" h="2308" w="3384">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92" name="Google Shape;92;p22"/>
          <p:cNvSpPr txBox="1"/>
          <p:nvPr>
            <p:ph type="title"/>
          </p:nvPr>
        </p:nvSpPr>
        <p:spPr>
          <a:xfrm>
            <a:off x="1357089" y="2435957"/>
            <a:ext cx="4382521" cy="2007789"/>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l">
              <a:lnSpc>
                <a:spcPct val="100000"/>
              </a:lnSpc>
              <a:spcBef>
                <a:spcPts val="0"/>
              </a:spcBef>
              <a:spcAft>
                <a:spcPts val="0"/>
              </a:spcAft>
              <a:buClr>
                <a:srgbClr val="FEFEFE"/>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22"/>
          <p:cNvSpPr txBox="1"/>
          <p:nvPr>
            <p:ph idx="1" type="body"/>
          </p:nvPr>
        </p:nvSpPr>
        <p:spPr>
          <a:xfrm>
            <a:off x="6156000" y="2286000"/>
            <a:ext cx="4880300" cy="2295525"/>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rmAutofit/>
          </a:bodyPr>
          <a:lstStyle>
            <a:lvl1pPr indent="-228600" lvl="0" marL="457200" algn="l">
              <a:lnSpc>
                <a:spcPct val="100000"/>
              </a:lnSpc>
              <a:spcBef>
                <a:spcPts val="360"/>
              </a:spcBef>
              <a:spcAft>
                <a:spcPts val="0"/>
              </a:spcAft>
              <a:buSzPts val="1800"/>
              <a:buFont typeface="Arial"/>
              <a:buNone/>
              <a:defRPr/>
            </a:lvl1pPr>
            <a:lvl2pPr indent="-342900" lvl="1" marL="914400" algn="l">
              <a:lnSpc>
                <a:spcPct val="100000"/>
              </a:lnSpc>
              <a:spcBef>
                <a:spcPts val="600"/>
              </a:spcBef>
              <a:spcAft>
                <a:spcPts val="0"/>
              </a:spcAft>
              <a:buSzPts val="1800"/>
              <a:buChar char="?"/>
              <a:defRPr/>
            </a:lvl2pPr>
            <a:lvl3pPr indent="-342900" lvl="2" marL="1371600" algn="l">
              <a:lnSpc>
                <a:spcPct val="100000"/>
              </a:lnSpc>
              <a:spcBef>
                <a:spcPts val="600"/>
              </a:spcBef>
              <a:spcAft>
                <a:spcPts val="0"/>
              </a:spcAft>
              <a:buSzPts val="1800"/>
              <a:buChar char="?"/>
              <a:defRPr/>
            </a:lvl3pPr>
            <a:lvl4pPr indent="-342900" lvl="3" marL="1828800" algn="l">
              <a:lnSpc>
                <a:spcPct val="100000"/>
              </a:lnSpc>
              <a:spcBef>
                <a:spcPts val="600"/>
              </a:spcBef>
              <a:spcAft>
                <a:spcPts val="0"/>
              </a:spcAft>
              <a:buSzPts val="1800"/>
              <a:buChar char="?"/>
              <a:defRPr/>
            </a:lvl4pPr>
            <a:lvl5pPr indent="-342900" lvl="4" marL="2286000" algn="l">
              <a:lnSpc>
                <a:spcPct val="100000"/>
              </a:lnSpc>
              <a:spcBef>
                <a:spcPts val="600"/>
              </a:spcBef>
              <a:spcAft>
                <a:spcPts val="0"/>
              </a:spcAft>
              <a:buSzPts val="1800"/>
              <a:buChar char="?"/>
              <a:defRPr/>
            </a:lvl5pPr>
            <a:lvl6pPr indent="-342900" lvl="5" marL="2743200" algn="l">
              <a:lnSpc>
                <a:spcPct val="100000"/>
              </a:lnSpc>
              <a:spcBef>
                <a:spcPts val="600"/>
              </a:spcBef>
              <a:spcAft>
                <a:spcPts val="0"/>
              </a:spcAft>
              <a:buSzPts val="1800"/>
              <a:buChar char="?"/>
              <a:defRPr/>
            </a:lvl6pPr>
            <a:lvl7pPr indent="-342900" lvl="6" marL="3200400" algn="l">
              <a:lnSpc>
                <a:spcPct val="100000"/>
              </a:lnSpc>
              <a:spcBef>
                <a:spcPts val="600"/>
              </a:spcBef>
              <a:spcAft>
                <a:spcPts val="0"/>
              </a:spcAft>
              <a:buSzPts val="1800"/>
              <a:buChar char="?"/>
              <a:defRPr/>
            </a:lvl7pPr>
            <a:lvl8pPr indent="-342900" lvl="7" marL="3657600" algn="l">
              <a:lnSpc>
                <a:spcPct val="100000"/>
              </a:lnSpc>
              <a:spcBef>
                <a:spcPts val="600"/>
              </a:spcBef>
              <a:spcAft>
                <a:spcPts val="0"/>
              </a:spcAft>
              <a:buSzPts val="1800"/>
              <a:buChar char="?"/>
              <a:defRPr/>
            </a:lvl8pPr>
            <a:lvl9pPr indent="-342900" lvl="8" marL="4114800" algn="l">
              <a:lnSpc>
                <a:spcPct val="100000"/>
              </a:lnSpc>
              <a:spcBef>
                <a:spcPts val="600"/>
              </a:spcBef>
              <a:spcAft>
                <a:spcPts val="600"/>
              </a:spcAft>
              <a:buSzPts val="1800"/>
              <a:buChar char="?"/>
              <a:defRPr/>
            </a:lvl9pPr>
          </a:lstStyle>
          <a:p/>
        </p:txBody>
      </p:sp>
      <p:sp>
        <p:nvSpPr>
          <p:cNvPr id="94" name="Google Shape;94;p22"/>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 name="Google Shape;95;p22"/>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6" name="Google Shape;96;p22"/>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97" name="Shape 97"/>
        <p:cNvGrpSpPr/>
        <p:nvPr/>
      </p:nvGrpSpPr>
      <p:grpSpPr>
        <a:xfrm>
          <a:off x="0" y="0"/>
          <a:ext cx="0" cy="0"/>
          <a:chOff x="0" y="0"/>
          <a:chExt cx="0" cy="0"/>
        </a:xfrm>
      </p:grpSpPr>
      <p:sp>
        <p:nvSpPr>
          <p:cNvPr id="98" name="Google Shape;98;p23"/>
          <p:cNvSpPr/>
          <p:nvPr/>
        </p:nvSpPr>
        <p:spPr>
          <a:xfrm>
            <a:off x="0" y="0"/>
            <a:ext cx="12192000" cy="2185988"/>
          </a:xfrm>
          <a:custGeom>
            <a:rect b="b" l="l" r="r" t="t"/>
            <a:pathLst>
              <a:path extrusionOk="0" h="1377" w="5760">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99" name="Google Shape;99;p23"/>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l">
              <a:lnSpc>
                <a:spcPct val="100000"/>
              </a:lnSpc>
              <a:spcBef>
                <a:spcPts val="0"/>
              </a:spcBef>
              <a:spcAft>
                <a:spcPts val="0"/>
              </a:spcAft>
              <a:buClr>
                <a:srgbClr val="FEFEFE"/>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23"/>
          <p:cNvSpPr txBox="1"/>
          <p:nvPr>
            <p:ph idx="1" type="body"/>
          </p:nvPr>
        </p:nvSpPr>
        <p:spPr>
          <a:xfrm rot="5400000">
            <a:off x="4254444" y="-1260043"/>
            <a:ext cx="3674397" cy="10563285"/>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SzPts val="1800"/>
              <a:buChar char="?"/>
              <a:defRPr/>
            </a:lvl1pPr>
            <a:lvl2pPr indent="-342900" lvl="1" marL="914400" algn="l">
              <a:lnSpc>
                <a:spcPct val="100000"/>
              </a:lnSpc>
              <a:spcBef>
                <a:spcPts val="600"/>
              </a:spcBef>
              <a:spcAft>
                <a:spcPts val="0"/>
              </a:spcAft>
              <a:buSzPts val="1800"/>
              <a:buChar char="?"/>
              <a:defRPr/>
            </a:lvl2pPr>
            <a:lvl3pPr indent="-342900" lvl="2" marL="1371600" algn="l">
              <a:lnSpc>
                <a:spcPct val="100000"/>
              </a:lnSpc>
              <a:spcBef>
                <a:spcPts val="600"/>
              </a:spcBef>
              <a:spcAft>
                <a:spcPts val="0"/>
              </a:spcAft>
              <a:buSzPts val="1800"/>
              <a:buChar char="?"/>
              <a:defRPr/>
            </a:lvl3pPr>
            <a:lvl4pPr indent="-342900" lvl="3" marL="1828800" algn="l">
              <a:lnSpc>
                <a:spcPct val="100000"/>
              </a:lnSpc>
              <a:spcBef>
                <a:spcPts val="600"/>
              </a:spcBef>
              <a:spcAft>
                <a:spcPts val="0"/>
              </a:spcAft>
              <a:buSzPts val="1800"/>
              <a:buChar char="?"/>
              <a:defRPr/>
            </a:lvl4pPr>
            <a:lvl5pPr indent="-342900" lvl="4" marL="2286000" algn="l">
              <a:lnSpc>
                <a:spcPct val="100000"/>
              </a:lnSpc>
              <a:spcBef>
                <a:spcPts val="600"/>
              </a:spcBef>
              <a:spcAft>
                <a:spcPts val="0"/>
              </a:spcAft>
              <a:buSzPts val="1800"/>
              <a:buChar char="?"/>
              <a:defRPr/>
            </a:lvl5pPr>
            <a:lvl6pPr indent="-342900" lvl="5" marL="2743200" algn="l">
              <a:lnSpc>
                <a:spcPct val="100000"/>
              </a:lnSpc>
              <a:spcBef>
                <a:spcPts val="600"/>
              </a:spcBef>
              <a:spcAft>
                <a:spcPts val="0"/>
              </a:spcAft>
              <a:buSzPts val="1800"/>
              <a:buChar char="?"/>
              <a:defRPr/>
            </a:lvl6pPr>
            <a:lvl7pPr indent="-342900" lvl="6" marL="3200400" algn="l">
              <a:lnSpc>
                <a:spcPct val="100000"/>
              </a:lnSpc>
              <a:spcBef>
                <a:spcPts val="600"/>
              </a:spcBef>
              <a:spcAft>
                <a:spcPts val="0"/>
              </a:spcAft>
              <a:buSzPts val="1800"/>
              <a:buChar char="?"/>
              <a:defRPr/>
            </a:lvl7pPr>
            <a:lvl8pPr indent="-342900" lvl="7" marL="3657600" algn="l">
              <a:lnSpc>
                <a:spcPct val="100000"/>
              </a:lnSpc>
              <a:spcBef>
                <a:spcPts val="600"/>
              </a:spcBef>
              <a:spcAft>
                <a:spcPts val="0"/>
              </a:spcAft>
              <a:buSzPts val="1800"/>
              <a:buChar char="?"/>
              <a:defRPr/>
            </a:lvl8pPr>
            <a:lvl9pPr indent="-342900" lvl="8" marL="4114800" algn="l">
              <a:lnSpc>
                <a:spcPct val="100000"/>
              </a:lnSpc>
              <a:spcBef>
                <a:spcPts val="600"/>
              </a:spcBef>
              <a:spcAft>
                <a:spcPts val="600"/>
              </a:spcAft>
              <a:buSzPts val="1800"/>
              <a:buChar char="?"/>
              <a:defRPr/>
            </a:lvl9pPr>
          </a:lstStyle>
          <a:p/>
        </p:txBody>
      </p:sp>
      <p:sp>
        <p:nvSpPr>
          <p:cNvPr id="101" name="Google Shape;101;p23"/>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2" name="Google Shape;102;p23"/>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3" name="Google Shape;103;p23"/>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04" name="Shape 104"/>
        <p:cNvGrpSpPr/>
        <p:nvPr/>
      </p:nvGrpSpPr>
      <p:grpSpPr>
        <a:xfrm>
          <a:off x="0" y="0"/>
          <a:ext cx="0" cy="0"/>
          <a:chOff x="0" y="0"/>
          <a:chExt cx="0" cy="0"/>
        </a:xfrm>
      </p:grpSpPr>
      <p:sp>
        <p:nvSpPr>
          <p:cNvPr id="105" name="Google Shape;105;p24"/>
          <p:cNvSpPr/>
          <p:nvPr/>
        </p:nvSpPr>
        <p:spPr>
          <a:xfrm>
            <a:off x="7669651" y="446089"/>
            <a:ext cx="4522349" cy="5414962"/>
          </a:xfrm>
          <a:custGeom>
            <a:rect b="b" l="l" r="r" t="t"/>
            <a:pathLst>
              <a:path extrusionOk="0" h="4320" w="2879">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106" name="Google Shape;106;p24"/>
          <p:cNvSpPr txBox="1"/>
          <p:nvPr>
            <p:ph type="title"/>
          </p:nvPr>
        </p:nvSpPr>
        <p:spPr>
          <a:xfrm rot="5400000">
            <a:off x="6863537" y="1906175"/>
            <a:ext cx="5134798" cy="2494791"/>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l">
              <a:lnSpc>
                <a:spcPct val="100000"/>
              </a:lnSpc>
              <a:spcBef>
                <a:spcPts val="0"/>
              </a:spcBef>
              <a:spcAft>
                <a:spcPts val="0"/>
              </a:spcAft>
              <a:buClr>
                <a:srgbClr val="FEFEFE"/>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7" name="Google Shape;107;p24"/>
          <p:cNvSpPr txBox="1"/>
          <p:nvPr>
            <p:ph idx="1" type="body"/>
          </p:nvPr>
        </p:nvSpPr>
        <p:spPr>
          <a:xfrm rot="5400000">
            <a:off x="1408290" y="-152200"/>
            <a:ext cx="5414962" cy="6611540"/>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SzPts val="1800"/>
              <a:buChar char="?"/>
              <a:defRPr/>
            </a:lvl1pPr>
            <a:lvl2pPr indent="-342900" lvl="1" marL="914400" algn="l">
              <a:lnSpc>
                <a:spcPct val="100000"/>
              </a:lnSpc>
              <a:spcBef>
                <a:spcPts val="600"/>
              </a:spcBef>
              <a:spcAft>
                <a:spcPts val="0"/>
              </a:spcAft>
              <a:buSzPts val="1800"/>
              <a:buChar char="?"/>
              <a:defRPr/>
            </a:lvl2pPr>
            <a:lvl3pPr indent="-342900" lvl="2" marL="1371600" algn="l">
              <a:lnSpc>
                <a:spcPct val="100000"/>
              </a:lnSpc>
              <a:spcBef>
                <a:spcPts val="600"/>
              </a:spcBef>
              <a:spcAft>
                <a:spcPts val="0"/>
              </a:spcAft>
              <a:buSzPts val="1800"/>
              <a:buChar char="?"/>
              <a:defRPr/>
            </a:lvl3pPr>
            <a:lvl4pPr indent="-342900" lvl="3" marL="1828800" algn="l">
              <a:lnSpc>
                <a:spcPct val="100000"/>
              </a:lnSpc>
              <a:spcBef>
                <a:spcPts val="600"/>
              </a:spcBef>
              <a:spcAft>
                <a:spcPts val="0"/>
              </a:spcAft>
              <a:buSzPts val="1800"/>
              <a:buChar char="?"/>
              <a:defRPr/>
            </a:lvl4pPr>
            <a:lvl5pPr indent="-342900" lvl="4" marL="2286000" algn="l">
              <a:lnSpc>
                <a:spcPct val="100000"/>
              </a:lnSpc>
              <a:spcBef>
                <a:spcPts val="600"/>
              </a:spcBef>
              <a:spcAft>
                <a:spcPts val="0"/>
              </a:spcAft>
              <a:buSzPts val="1800"/>
              <a:buChar char="?"/>
              <a:defRPr/>
            </a:lvl5pPr>
            <a:lvl6pPr indent="-342900" lvl="5" marL="2743200" algn="l">
              <a:lnSpc>
                <a:spcPct val="100000"/>
              </a:lnSpc>
              <a:spcBef>
                <a:spcPts val="600"/>
              </a:spcBef>
              <a:spcAft>
                <a:spcPts val="0"/>
              </a:spcAft>
              <a:buSzPts val="1800"/>
              <a:buChar char="?"/>
              <a:defRPr/>
            </a:lvl6pPr>
            <a:lvl7pPr indent="-342900" lvl="6" marL="3200400" algn="l">
              <a:lnSpc>
                <a:spcPct val="100000"/>
              </a:lnSpc>
              <a:spcBef>
                <a:spcPts val="600"/>
              </a:spcBef>
              <a:spcAft>
                <a:spcPts val="0"/>
              </a:spcAft>
              <a:buSzPts val="1800"/>
              <a:buChar char="?"/>
              <a:defRPr/>
            </a:lvl7pPr>
            <a:lvl8pPr indent="-342900" lvl="7" marL="3657600" algn="l">
              <a:lnSpc>
                <a:spcPct val="100000"/>
              </a:lnSpc>
              <a:spcBef>
                <a:spcPts val="600"/>
              </a:spcBef>
              <a:spcAft>
                <a:spcPts val="0"/>
              </a:spcAft>
              <a:buSzPts val="1800"/>
              <a:buChar char="?"/>
              <a:defRPr/>
            </a:lvl8pPr>
            <a:lvl9pPr indent="-342900" lvl="8" marL="4114800" algn="l">
              <a:lnSpc>
                <a:spcPct val="100000"/>
              </a:lnSpc>
              <a:spcBef>
                <a:spcPts val="600"/>
              </a:spcBef>
              <a:spcAft>
                <a:spcPts val="600"/>
              </a:spcAft>
              <a:buSzPts val="1800"/>
              <a:buChar char="?"/>
              <a:defRPr/>
            </a:lvl9pPr>
          </a:lstStyle>
          <a:p/>
        </p:txBody>
      </p:sp>
      <p:sp>
        <p:nvSpPr>
          <p:cNvPr id="108" name="Google Shape;108;p24"/>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 name="Google Shape;109;p24"/>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0" name="Google Shape;110;p24"/>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8" name="Shape 18"/>
        <p:cNvGrpSpPr/>
        <p:nvPr/>
      </p:nvGrpSpPr>
      <p:grpSpPr>
        <a:xfrm>
          <a:off x="0" y="0"/>
          <a:ext cx="0" cy="0"/>
          <a:chOff x="0" y="0"/>
          <a:chExt cx="0" cy="0"/>
        </a:xfrm>
      </p:grpSpPr>
      <p:sp>
        <p:nvSpPr>
          <p:cNvPr id="19" name="Google Shape;19;p12"/>
          <p:cNvSpPr/>
          <p:nvPr/>
        </p:nvSpPr>
        <p:spPr>
          <a:xfrm>
            <a:off x="0" y="0"/>
            <a:ext cx="12192000" cy="2185988"/>
          </a:xfrm>
          <a:custGeom>
            <a:rect b="b" l="l" r="r" t="t"/>
            <a:pathLst>
              <a:path extrusionOk="0" h="1377" w="5760">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20" name="Google Shape;20;p12"/>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l">
              <a:lnSpc>
                <a:spcPct val="100000"/>
              </a:lnSpc>
              <a:spcBef>
                <a:spcPts val="0"/>
              </a:spcBef>
              <a:spcAft>
                <a:spcPts val="0"/>
              </a:spcAft>
              <a:buClr>
                <a:srgbClr val="FEFEFE"/>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12"/>
          <p:cNvSpPr txBox="1"/>
          <p:nvPr>
            <p:ph idx="1" type="body"/>
          </p:nvPr>
        </p:nvSpPr>
        <p:spPr>
          <a:xfrm>
            <a:off x="818712" y="2222287"/>
            <a:ext cx="10554574" cy="3636511"/>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lvl1pPr indent="-342900" lvl="0" marL="457200" algn="l">
              <a:lnSpc>
                <a:spcPct val="100000"/>
              </a:lnSpc>
              <a:spcBef>
                <a:spcPts val="360"/>
              </a:spcBef>
              <a:spcAft>
                <a:spcPts val="0"/>
              </a:spcAft>
              <a:buSzPts val="1800"/>
              <a:buChar char="?"/>
              <a:defRPr/>
            </a:lvl1pPr>
            <a:lvl2pPr indent="-342900" lvl="1" marL="914400" algn="l">
              <a:lnSpc>
                <a:spcPct val="100000"/>
              </a:lnSpc>
              <a:spcBef>
                <a:spcPts val="600"/>
              </a:spcBef>
              <a:spcAft>
                <a:spcPts val="0"/>
              </a:spcAft>
              <a:buSzPts val="1800"/>
              <a:buChar char="?"/>
              <a:defRPr/>
            </a:lvl2pPr>
            <a:lvl3pPr indent="-342900" lvl="2" marL="1371600" algn="l">
              <a:lnSpc>
                <a:spcPct val="100000"/>
              </a:lnSpc>
              <a:spcBef>
                <a:spcPts val="600"/>
              </a:spcBef>
              <a:spcAft>
                <a:spcPts val="0"/>
              </a:spcAft>
              <a:buSzPts val="1800"/>
              <a:buChar char="?"/>
              <a:defRPr/>
            </a:lvl3pPr>
            <a:lvl4pPr indent="-342900" lvl="3" marL="1828800" algn="l">
              <a:lnSpc>
                <a:spcPct val="100000"/>
              </a:lnSpc>
              <a:spcBef>
                <a:spcPts val="600"/>
              </a:spcBef>
              <a:spcAft>
                <a:spcPts val="0"/>
              </a:spcAft>
              <a:buSzPts val="1800"/>
              <a:buChar char="?"/>
              <a:defRPr/>
            </a:lvl4pPr>
            <a:lvl5pPr indent="-342900" lvl="4" marL="2286000" algn="l">
              <a:lnSpc>
                <a:spcPct val="100000"/>
              </a:lnSpc>
              <a:spcBef>
                <a:spcPts val="600"/>
              </a:spcBef>
              <a:spcAft>
                <a:spcPts val="0"/>
              </a:spcAft>
              <a:buSzPts val="1800"/>
              <a:buChar char="?"/>
              <a:defRPr/>
            </a:lvl5pPr>
            <a:lvl6pPr indent="-342900" lvl="5" marL="2743200" algn="l">
              <a:lnSpc>
                <a:spcPct val="100000"/>
              </a:lnSpc>
              <a:spcBef>
                <a:spcPts val="600"/>
              </a:spcBef>
              <a:spcAft>
                <a:spcPts val="0"/>
              </a:spcAft>
              <a:buSzPts val="1800"/>
              <a:buChar char="?"/>
              <a:defRPr/>
            </a:lvl6pPr>
            <a:lvl7pPr indent="-342900" lvl="6" marL="3200400" algn="l">
              <a:lnSpc>
                <a:spcPct val="100000"/>
              </a:lnSpc>
              <a:spcBef>
                <a:spcPts val="600"/>
              </a:spcBef>
              <a:spcAft>
                <a:spcPts val="0"/>
              </a:spcAft>
              <a:buSzPts val="1800"/>
              <a:buChar char="?"/>
              <a:defRPr/>
            </a:lvl7pPr>
            <a:lvl8pPr indent="-342900" lvl="7" marL="3657600" algn="l">
              <a:lnSpc>
                <a:spcPct val="100000"/>
              </a:lnSpc>
              <a:spcBef>
                <a:spcPts val="600"/>
              </a:spcBef>
              <a:spcAft>
                <a:spcPts val="0"/>
              </a:spcAft>
              <a:buSzPts val="1800"/>
              <a:buChar char="?"/>
              <a:defRPr/>
            </a:lvl8pPr>
            <a:lvl9pPr indent="-342900" lvl="8" marL="4114800" algn="l">
              <a:lnSpc>
                <a:spcPct val="100000"/>
              </a:lnSpc>
              <a:spcBef>
                <a:spcPts val="600"/>
              </a:spcBef>
              <a:spcAft>
                <a:spcPts val="600"/>
              </a:spcAft>
              <a:buSzPts val="1800"/>
              <a:buChar char="?"/>
              <a:defRPr/>
            </a:lvl9pPr>
          </a:lstStyle>
          <a:p/>
        </p:txBody>
      </p:sp>
      <p:sp>
        <p:nvSpPr>
          <p:cNvPr id="22" name="Google Shape;22;p12"/>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12"/>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12"/>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sp>
        <p:nvSpPr>
          <p:cNvPr id="26" name="Google Shape;26;p13"/>
          <p:cNvSpPr/>
          <p:nvPr/>
        </p:nvSpPr>
        <p:spPr>
          <a:xfrm>
            <a:off x="0" y="1"/>
            <a:ext cx="12192000" cy="5203825"/>
          </a:xfrm>
          <a:custGeom>
            <a:rect b="b" l="l" r="r" t="t"/>
            <a:pathLst>
              <a:path extrusionOk="0" h="3278" w="5760">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27" name="Google Shape;27;p13"/>
          <p:cNvSpPr txBox="1"/>
          <p:nvPr>
            <p:ph type="title"/>
          </p:nvPr>
        </p:nvSpPr>
        <p:spPr>
          <a:xfrm>
            <a:off x="810000" y="2951396"/>
            <a:ext cx="10561418" cy="14688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r">
              <a:lnSpc>
                <a:spcPct val="100000"/>
              </a:lnSpc>
              <a:spcBef>
                <a:spcPts val="0"/>
              </a:spcBef>
              <a:spcAft>
                <a:spcPts val="0"/>
              </a:spcAft>
              <a:buClr>
                <a:srgbClr val="FEFEFE"/>
              </a:buClr>
              <a:buSzPts val="4800"/>
              <a:buFont typeface="Arial"/>
              <a:buNone/>
              <a:defRPr b="1" sz="48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13"/>
          <p:cNvSpPr txBox="1"/>
          <p:nvPr>
            <p:ph idx="1" type="body"/>
          </p:nvPr>
        </p:nvSpPr>
        <p:spPr>
          <a:xfrm>
            <a:off x="810000" y="5281201"/>
            <a:ext cx="10561418" cy="433955"/>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Autofit/>
          </a:bodyPr>
          <a:lstStyle>
            <a:lvl1pPr indent="-228600" lvl="0" marL="457200" algn="r">
              <a:lnSpc>
                <a:spcPct val="100000"/>
              </a:lnSpc>
              <a:spcBef>
                <a:spcPts val="360"/>
              </a:spcBef>
              <a:spcAft>
                <a:spcPts val="0"/>
              </a:spcAft>
              <a:buSzPts val="1800"/>
              <a:buNone/>
              <a:defRPr sz="1800">
                <a:solidFill>
                  <a:schemeClr val="lt1"/>
                </a:solidFill>
              </a:defRPr>
            </a:lvl1pPr>
            <a:lvl2pPr indent="-228600" lvl="1" marL="914400" algn="l">
              <a:lnSpc>
                <a:spcPct val="100000"/>
              </a:lnSpc>
              <a:spcBef>
                <a:spcPts val="600"/>
              </a:spcBef>
              <a:spcAft>
                <a:spcPts val="0"/>
              </a:spcAft>
              <a:buSzPts val="1800"/>
              <a:buNone/>
              <a:defRPr sz="1800">
                <a:solidFill>
                  <a:schemeClr val="lt1"/>
                </a:solidFill>
              </a:defRPr>
            </a:lvl2pPr>
            <a:lvl3pPr indent="-228600" lvl="2" marL="1371600" algn="l">
              <a:lnSpc>
                <a:spcPct val="100000"/>
              </a:lnSpc>
              <a:spcBef>
                <a:spcPts val="600"/>
              </a:spcBef>
              <a:spcAft>
                <a:spcPts val="0"/>
              </a:spcAft>
              <a:buSzPts val="1600"/>
              <a:buNone/>
              <a:defRPr sz="1600">
                <a:solidFill>
                  <a:schemeClr val="lt1"/>
                </a:solidFill>
              </a:defRPr>
            </a:lvl3pPr>
            <a:lvl4pPr indent="-228600" lvl="3" marL="1828800" algn="l">
              <a:lnSpc>
                <a:spcPct val="100000"/>
              </a:lnSpc>
              <a:spcBef>
                <a:spcPts val="600"/>
              </a:spcBef>
              <a:spcAft>
                <a:spcPts val="0"/>
              </a:spcAft>
              <a:buSzPts val="1400"/>
              <a:buNone/>
              <a:defRPr sz="1400">
                <a:solidFill>
                  <a:schemeClr val="lt1"/>
                </a:solidFill>
              </a:defRPr>
            </a:lvl4pPr>
            <a:lvl5pPr indent="-228600" lvl="4" marL="2286000" algn="l">
              <a:lnSpc>
                <a:spcPct val="100000"/>
              </a:lnSpc>
              <a:spcBef>
                <a:spcPts val="600"/>
              </a:spcBef>
              <a:spcAft>
                <a:spcPts val="0"/>
              </a:spcAft>
              <a:buSzPts val="1400"/>
              <a:buNone/>
              <a:defRPr sz="1400">
                <a:solidFill>
                  <a:schemeClr val="lt1"/>
                </a:solidFill>
              </a:defRPr>
            </a:lvl5pPr>
            <a:lvl6pPr indent="-228600" lvl="5" marL="2743200" algn="l">
              <a:lnSpc>
                <a:spcPct val="100000"/>
              </a:lnSpc>
              <a:spcBef>
                <a:spcPts val="600"/>
              </a:spcBef>
              <a:spcAft>
                <a:spcPts val="0"/>
              </a:spcAft>
              <a:buSzPts val="1400"/>
              <a:buNone/>
              <a:defRPr sz="1400">
                <a:solidFill>
                  <a:schemeClr val="lt1"/>
                </a:solidFill>
              </a:defRPr>
            </a:lvl6pPr>
            <a:lvl7pPr indent="-228600" lvl="6" marL="3200400" algn="l">
              <a:lnSpc>
                <a:spcPct val="100000"/>
              </a:lnSpc>
              <a:spcBef>
                <a:spcPts val="600"/>
              </a:spcBef>
              <a:spcAft>
                <a:spcPts val="0"/>
              </a:spcAft>
              <a:buSzPts val="1400"/>
              <a:buNone/>
              <a:defRPr sz="1400">
                <a:solidFill>
                  <a:schemeClr val="lt1"/>
                </a:solidFill>
              </a:defRPr>
            </a:lvl7pPr>
            <a:lvl8pPr indent="-228600" lvl="7" marL="3657600" algn="l">
              <a:lnSpc>
                <a:spcPct val="100000"/>
              </a:lnSpc>
              <a:spcBef>
                <a:spcPts val="600"/>
              </a:spcBef>
              <a:spcAft>
                <a:spcPts val="0"/>
              </a:spcAft>
              <a:buSzPts val="1400"/>
              <a:buNone/>
              <a:defRPr sz="1400">
                <a:solidFill>
                  <a:schemeClr val="lt1"/>
                </a:solidFill>
              </a:defRPr>
            </a:lvl8pPr>
            <a:lvl9pPr indent="-228600" lvl="8" marL="4114800" algn="l">
              <a:lnSpc>
                <a:spcPct val="100000"/>
              </a:lnSpc>
              <a:spcBef>
                <a:spcPts val="600"/>
              </a:spcBef>
              <a:spcAft>
                <a:spcPts val="600"/>
              </a:spcAft>
              <a:buSzPts val="1400"/>
              <a:buNone/>
              <a:defRPr sz="1400">
                <a:solidFill>
                  <a:schemeClr val="lt1"/>
                </a:solidFill>
              </a:defRPr>
            </a:lvl9pPr>
          </a:lstStyle>
          <a:p/>
        </p:txBody>
      </p:sp>
      <p:sp>
        <p:nvSpPr>
          <p:cNvPr id="29" name="Google Shape;29;p13"/>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13"/>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3"/>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2" name="Shape 32"/>
        <p:cNvGrpSpPr/>
        <p:nvPr/>
      </p:nvGrpSpPr>
      <p:grpSpPr>
        <a:xfrm>
          <a:off x="0" y="0"/>
          <a:ext cx="0" cy="0"/>
          <a:chOff x="0" y="0"/>
          <a:chExt cx="0" cy="0"/>
        </a:xfrm>
      </p:grpSpPr>
      <p:sp>
        <p:nvSpPr>
          <p:cNvPr id="33" name="Google Shape;33;p14"/>
          <p:cNvSpPr/>
          <p:nvPr/>
        </p:nvSpPr>
        <p:spPr>
          <a:xfrm>
            <a:off x="0" y="0"/>
            <a:ext cx="12192000" cy="2185988"/>
          </a:xfrm>
          <a:custGeom>
            <a:rect b="b" l="l" r="r" t="t"/>
            <a:pathLst>
              <a:path extrusionOk="0" h="1377" w="5760">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34" name="Google Shape;34;p14"/>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l">
              <a:lnSpc>
                <a:spcPct val="100000"/>
              </a:lnSpc>
              <a:spcBef>
                <a:spcPts val="0"/>
              </a:spcBef>
              <a:spcAft>
                <a:spcPts val="0"/>
              </a:spcAft>
              <a:buClr>
                <a:srgbClr val="FEFEFE"/>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4"/>
          <p:cNvSpPr txBox="1"/>
          <p:nvPr>
            <p:ph idx="1" type="body"/>
          </p:nvPr>
        </p:nvSpPr>
        <p:spPr>
          <a:xfrm>
            <a:off x="818712" y="2222287"/>
            <a:ext cx="5185873" cy="3638763"/>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lvl1pPr indent="-342900" lvl="0" marL="457200" algn="l">
              <a:lnSpc>
                <a:spcPct val="100000"/>
              </a:lnSpc>
              <a:spcBef>
                <a:spcPts val="360"/>
              </a:spcBef>
              <a:spcAft>
                <a:spcPts val="0"/>
              </a:spcAft>
              <a:buSzPts val="1800"/>
              <a:buChar char="?"/>
              <a:defRPr/>
            </a:lvl1pPr>
            <a:lvl2pPr indent="-342900" lvl="1" marL="914400" algn="l">
              <a:lnSpc>
                <a:spcPct val="100000"/>
              </a:lnSpc>
              <a:spcBef>
                <a:spcPts val="600"/>
              </a:spcBef>
              <a:spcAft>
                <a:spcPts val="0"/>
              </a:spcAft>
              <a:buSzPts val="1800"/>
              <a:buChar char="?"/>
              <a:defRPr/>
            </a:lvl2pPr>
            <a:lvl3pPr indent="-342900" lvl="2" marL="1371600" algn="l">
              <a:lnSpc>
                <a:spcPct val="100000"/>
              </a:lnSpc>
              <a:spcBef>
                <a:spcPts val="600"/>
              </a:spcBef>
              <a:spcAft>
                <a:spcPts val="0"/>
              </a:spcAft>
              <a:buSzPts val="1800"/>
              <a:buChar char="?"/>
              <a:defRPr/>
            </a:lvl3pPr>
            <a:lvl4pPr indent="-342900" lvl="3" marL="1828800" algn="l">
              <a:lnSpc>
                <a:spcPct val="100000"/>
              </a:lnSpc>
              <a:spcBef>
                <a:spcPts val="600"/>
              </a:spcBef>
              <a:spcAft>
                <a:spcPts val="0"/>
              </a:spcAft>
              <a:buSzPts val="1800"/>
              <a:buChar char="?"/>
              <a:defRPr/>
            </a:lvl4pPr>
            <a:lvl5pPr indent="-342900" lvl="4" marL="2286000" algn="l">
              <a:lnSpc>
                <a:spcPct val="100000"/>
              </a:lnSpc>
              <a:spcBef>
                <a:spcPts val="600"/>
              </a:spcBef>
              <a:spcAft>
                <a:spcPts val="0"/>
              </a:spcAft>
              <a:buSzPts val="1800"/>
              <a:buChar char="?"/>
              <a:defRPr/>
            </a:lvl5pPr>
            <a:lvl6pPr indent="-342900" lvl="5" marL="2743200" algn="l">
              <a:lnSpc>
                <a:spcPct val="100000"/>
              </a:lnSpc>
              <a:spcBef>
                <a:spcPts val="600"/>
              </a:spcBef>
              <a:spcAft>
                <a:spcPts val="0"/>
              </a:spcAft>
              <a:buSzPts val="1800"/>
              <a:buChar char="?"/>
              <a:defRPr/>
            </a:lvl6pPr>
            <a:lvl7pPr indent="-342900" lvl="6" marL="3200400" algn="l">
              <a:lnSpc>
                <a:spcPct val="100000"/>
              </a:lnSpc>
              <a:spcBef>
                <a:spcPts val="600"/>
              </a:spcBef>
              <a:spcAft>
                <a:spcPts val="0"/>
              </a:spcAft>
              <a:buSzPts val="1800"/>
              <a:buChar char="?"/>
              <a:defRPr/>
            </a:lvl7pPr>
            <a:lvl8pPr indent="-342900" lvl="7" marL="3657600" algn="l">
              <a:lnSpc>
                <a:spcPct val="100000"/>
              </a:lnSpc>
              <a:spcBef>
                <a:spcPts val="600"/>
              </a:spcBef>
              <a:spcAft>
                <a:spcPts val="0"/>
              </a:spcAft>
              <a:buSzPts val="1800"/>
              <a:buChar char="?"/>
              <a:defRPr/>
            </a:lvl8pPr>
            <a:lvl9pPr indent="-342900" lvl="8" marL="4114800" algn="l">
              <a:lnSpc>
                <a:spcPct val="100000"/>
              </a:lnSpc>
              <a:spcBef>
                <a:spcPts val="600"/>
              </a:spcBef>
              <a:spcAft>
                <a:spcPts val="600"/>
              </a:spcAft>
              <a:buSzPts val="1800"/>
              <a:buChar char="?"/>
              <a:defRPr/>
            </a:lvl9pPr>
          </a:lstStyle>
          <a:p/>
        </p:txBody>
      </p:sp>
      <p:sp>
        <p:nvSpPr>
          <p:cNvPr id="36" name="Google Shape;36;p14"/>
          <p:cNvSpPr txBox="1"/>
          <p:nvPr>
            <p:ph idx="2" type="body"/>
          </p:nvPr>
        </p:nvSpPr>
        <p:spPr>
          <a:xfrm>
            <a:off x="6187415" y="2222287"/>
            <a:ext cx="5194583" cy="3638764"/>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lvl1pPr indent="-342900" lvl="0" marL="457200" algn="l">
              <a:lnSpc>
                <a:spcPct val="100000"/>
              </a:lnSpc>
              <a:spcBef>
                <a:spcPts val="360"/>
              </a:spcBef>
              <a:spcAft>
                <a:spcPts val="0"/>
              </a:spcAft>
              <a:buSzPts val="1800"/>
              <a:buChar char="?"/>
              <a:defRPr/>
            </a:lvl1pPr>
            <a:lvl2pPr indent="-342900" lvl="1" marL="914400" algn="l">
              <a:lnSpc>
                <a:spcPct val="100000"/>
              </a:lnSpc>
              <a:spcBef>
                <a:spcPts val="600"/>
              </a:spcBef>
              <a:spcAft>
                <a:spcPts val="0"/>
              </a:spcAft>
              <a:buSzPts val="1800"/>
              <a:buChar char="?"/>
              <a:defRPr/>
            </a:lvl2pPr>
            <a:lvl3pPr indent="-342900" lvl="2" marL="1371600" algn="l">
              <a:lnSpc>
                <a:spcPct val="100000"/>
              </a:lnSpc>
              <a:spcBef>
                <a:spcPts val="600"/>
              </a:spcBef>
              <a:spcAft>
                <a:spcPts val="0"/>
              </a:spcAft>
              <a:buSzPts val="1800"/>
              <a:buChar char="?"/>
              <a:defRPr/>
            </a:lvl3pPr>
            <a:lvl4pPr indent="-342900" lvl="3" marL="1828800" algn="l">
              <a:lnSpc>
                <a:spcPct val="100000"/>
              </a:lnSpc>
              <a:spcBef>
                <a:spcPts val="600"/>
              </a:spcBef>
              <a:spcAft>
                <a:spcPts val="0"/>
              </a:spcAft>
              <a:buSzPts val="1800"/>
              <a:buChar char="?"/>
              <a:defRPr/>
            </a:lvl4pPr>
            <a:lvl5pPr indent="-342900" lvl="4" marL="2286000" algn="l">
              <a:lnSpc>
                <a:spcPct val="100000"/>
              </a:lnSpc>
              <a:spcBef>
                <a:spcPts val="600"/>
              </a:spcBef>
              <a:spcAft>
                <a:spcPts val="0"/>
              </a:spcAft>
              <a:buSzPts val="1800"/>
              <a:buChar char="?"/>
              <a:defRPr/>
            </a:lvl5pPr>
            <a:lvl6pPr indent="-342900" lvl="5" marL="2743200" algn="l">
              <a:lnSpc>
                <a:spcPct val="100000"/>
              </a:lnSpc>
              <a:spcBef>
                <a:spcPts val="600"/>
              </a:spcBef>
              <a:spcAft>
                <a:spcPts val="0"/>
              </a:spcAft>
              <a:buSzPts val="1800"/>
              <a:buChar char="?"/>
              <a:defRPr/>
            </a:lvl6pPr>
            <a:lvl7pPr indent="-342900" lvl="6" marL="3200400" algn="l">
              <a:lnSpc>
                <a:spcPct val="100000"/>
              </a:lnSpc>
              <a:spcBef>
                <a:spcPts val="600"/>
              </a:spcBef>
              <a:spcAft>
                <a:spcPts val="0"/>
              </a:spcAft>
              <a:buSzPts val="1800"/>
              <a:buChar char="?"/>
              <a:defRPr/>
            </a:lvl7pPr>
            <a:lvl8pPr indent="-342900" lvl="7" marL="3657600" algn="l">
              <a:lnSpc>
                <a:spcPct val="100000"/>
              </a:lnSpc>
              <a:spcBef>
                <a:spcPts val="600"/>
              </a:spcBef>
              <a:spcAft>
                <a:spcPts val="0"/>
              </a:spcAft>
              <a:buSzPts val="1800"/>
              <a:buChar char="?"/>
              <a:defRPr/>
            </a:lvl8pPr>
            <a:lvl9pPr indent="-342900" lvl="8" marL="4114800" algn="l">
              <a:lnSpc>
                <a:spcPct val="100000"/>
              </a:lnSpc>
              <a:spcBef>
                <a:spcPts val="600"/>
              </a:spcBef>
              <a:spcAft>
                <a:spcPts val="600"/>
              </a:spcAft>
              <a:buSzPts val="1800"/>
              <a:buChar char="?"/>
              <a:defRPr/>
            </a:lvl9pPr>
          </a:lstStyle>
          <a:p/>
        </p:txBody>
      </p:sp>
      <p:sp>
        <p:nvSpPr>
          <p:cNvPr id="37" name="Google Shape;37;p14"/>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4"/>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14"/>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5"/>
          <p:cNvSpPr/>
          <p:nvPr/>
        </p:nvSpPr>
        <p:spPr>
          <a:xfrm>
            <a:off x="0" y="0"/>
            <a:ext cx="12192000" cy="2185988"/>
          </a:xfrm>
          <a:custGeom>
            <a:rect b="b" l="l" r="r" t="t"/>
            <a:pathLst>
              <a:path extrusionOk="0" h="1377" w="5760">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42" name="Google Shape;42;p15"/>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l">
              <a:lnSpc>
                <a:spcPct val="100000"/>
              </a:lnSpc>
              <a:spcBef>
                <a:spcPts val="0"/>
              </a:spcBef>
              <a:spcAft>
                <a:spcPts val="0"/>
              </a:spcAft>
              <a:buClr>
                <a:srgbClr val="FEFEFE"/>
              </a:buClr>
              <a:buSzPts val="40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5"/>
          <p:cNvSpPr txBox="1"/>
          <p:nvPr>
            <p:ph idx="1" type="body"/>
          </p:nvPr>
        </p:nvSpPr>
        <p:spPr>
          <a:xfrm>
            <a:off x="814728" y="2174875"/>
            <a:ext cx="5189857" cy="576262"/>
          </a:xfrm>
          <a:prstGeom prst="rect">
            <a:avLst/>
          </a:prstGeom>
          <a:noFill/>
          <a:ln>
            <a:noFill/>
          </a:ln>
          <a:effectLst>
            <a:outerShdw blurRad="50800">
              <a:srgbClr val="000000">
                <a:alpha val="40000"/>
              </a:srgbClr>
            </a:outerShdw>
          </a:effectLst>
        </p:spPr>
        <p:txBody>
          <a:bodyPr anchorCtr="0" anchor="b" bIns="45700" lIns="91425" spcFirstLastPara="1" rIns="91425" wrap="square" tIns="45700">
            <a:noAutofit/>
          </a:bodyPr>
          <a:lstStyle>
            <a:lvl1pPr indent="-228600" lvl="0" marL="457200" algn="ctr">
              <a:lnSpc>
                <a:spcPct val="100000"/>
              </a:lnSpc>
              <a:spcBef>
                <a:spcPts val="400"/>
              </a:spcBef>
              <a:spcAft>
                <a:spcPts val="0"/>
              </a:spcAft>
              <a:buSzPts val="2000"/>
              <a:buNone/>
              <a:defRPr b="0" sz="2000"/>
            </a:lvl1pPr>
            <a:lvl2pPr indent="-228600" lvl="1" marL="914400" algn="l">
              <a:lnSpc>
                <a:spcPct val="100000"/>
              </a:lnSpc>
              <a:spcBef>
                <a:spcPts val="600"/>
              </a:spcBef>
              <a:spcAft>
                <a:spcPts val="0"/>
              </a:spcAft>
              <a:buSzPts val="2000"/>
              <a:buNone/>
              <a:defRPr b="1" sz="2000"/>
            </a:lvl2pPr>
            <a:lvl3pPr indent="-228600" lvl="2" marL="1371600" algn="l">
              <a:lnSpc>
                <a:spcPct val="100000"/>
              </a:lnSpc>
              <a:spcBef>
                <a:spcPts val="600"/>
              </a:spcBef>
              <a:spcAft>
                <a:spcPts val="0"/>
              </a:spcAft>
              <a:buSzPts val="1800"/>
              <a:buNone/>
              <a:defRPr b="1" sz="1800"/>
            </a:lvl3pPr>
            <a:lvl4pPr indent="-228600" lvl="3" marL="1828800" algn="l">
              <a:lnSpc>
                <a:spcPct val="100000"/>
              </a:lnSpc>
              <a:spcBef>
                <a:spcPts val="600"/>
              </a:spcBef>
              <a:spcAft>
                <a:spcPts val="0"/>
              </a:spcAft>
              <a:buSzPts val="1600"/>
              <a:buNone/>
              <a:defRPr b="1" sz="1600"/>
            </a:lvl4pPr>
            <a:lvl5pPr indent="-228600" lvl="4" marL="2286000" algn="l">
              <a:lnSpc>
                <a:spcPct val="100000"/>
              </a:lnSpc>
              <a:spcBef>
                <a:spcPts val="600"/>
              </a:spcBef>
              <a:spcAft>
                <a:spcPts val="0"/>
              </a:spcAft>
              <a:buSzPts val="1600"/>
              <a:buNone/>
              <a:defRPr b="1" sz="1600"/>
            </a:lvl5pPr>
            <a:lvl6pPr indent="-228600" lvl="5" marL="2743200" algn="l">
              <a:lnSpc>
                <a:spcPct val="100000"/>
              </a:lnSpc>
              <a:spcBef>
                <a:spcPts val="600"/>
              </a:spcBef>
              <a:spcAft>
                <a:spcPts val="0"/>
              </a:spcAft>
              <a:buSzPts val="1600"/>
              <a:buNone/>
              <a:defRPr b="1" sz="1600"/>
            </a:lvl6pPr>
            <a:lvl7pPr indent="-228600" lvl="6" marL="3200400" algn="l">
              <a:lnSpc>
                <a:spcPct val="100000"/>
              </a:lnSpc>
              <a:spcBef>
                <a:spcPts val="600"/>
              </a:spcBef>
              <a:spcAft>
                <a:spcPts val="0"/>
              </a:spcAft>
              <a:buSzPts val="1600"/>
              <a:buNone/>
              <a:defRPr b="1" sz="1600"/>
            </a:lvl7pPr>
            <a:lvl8pPr indent="-228600" lvl="7" marL="3657600" algn="l">
              <a:lnSpc>
                <a:spcPct val="100000"/>
              </a:lnSpc>
              <a:spcBef>
                <a:spcPts val="600"/>
              </a:spcBef>
              <a:spcAft>
                <a:spcPts val="0"/>
              </a:spcAft>
              <a:buSzPts val="1600"/>
              <a:buNone/>
              <a:defRPr b="1" sz="1600"/>
            </a:lvl8pPr>
            <a:lvl9pPr indent="-228600" lvl="8" marL="4114800" algn="l">
              <a:lnSpc>
                <a:spcPct val="100000"/>
              </a:lnSpc>
              <a:spcBef>
                <a:spcPts val="600"/>
              </a:spcBef>
              <a:spcAft>
                <a:spcPts val="600"/>
              </a:spcAft>
              <a:buSzPts val="1600"/>
              <a:buNone/>
              <a:defRPr b="1" sz="1600"/>
            </a:lvl9pPr>
          </a:lstStyle>
          <a:p/>
        </p:txBody>
      </p:sp>
      <p:sp>
        <p:nvSpPr>
          <p:cNvPr id="44" name="Google Shape;44;p15"/>
          <p:cNvSpPr txBox="1"/>
          <p:nvPr>
            <p:ph idx="2" type="body"/>
          </p:nvPr>
        </p:nvSpPr>
        <p:spPr>
          <a:xfrm>
            <a:off x="814729" y="2751138"/>
            <a:ext cx="5189856" cy="3109913"/>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SzPts val="1800"/>
              <a:buChar char="?"/>
              <a:defRPr/>
            </a:lvl1pPr>
            <a:lvl2pPr indent="-342900" lvl="1" marL="914400" algn="l">
              <a:lnSpc>
                <a:spcPct val="100000"/>
              </a:lnSpc>
              <a:spcBef>
                <a:spcPts val="600"/>
              </a:spcBef>
              <a:spcAft>
                <a:spcPts val="0"/>
              </a:spcAft>
              <a:buSzPts val="1800"/>
              <a:buChar char="?"/>
              <a:defRPr/>
            </a:lvl2pPr>
            <a:lvl3pPr indent="-342900" lvl="2" marL="1371600" algn="l">
              <a:lnSpc>
                <a:spcPct val="100000"/>
              </a:lnSpc>
              <a:spcBef>
                <a:spcPts val="600"/>
              </a:spcBef>
              <a:spcAft>
                <a:spcPts val="0"/>
              </a:spcAft>
              <a:buSzPts val="1800"/>
              <a:buChar char="?"/>
              <a:defRPr/>
            </a:lvl3pPr>
            <a:lvl4pPr indent="-342900" lvl="3" marL="1828800" algn="l">
              <a:lnSpc>
                <a:spcPct val="100000"/>
              </a:lnSpc>
              <a:spcBef>
                <a:spcPts val="600"/>
              </a:spcBef>
              <a:spcAft>
                <a:spcPts val="0"/>
              </a:spcAft>
              <a:buSzPts val="1800"/>
              <a:buChar char="?"/>
              <a:defRPr/>
            </a:lvl4pPr>
            <a:lvl5pPr indent="-342900" lvl="4" marL="2286000" algn="l">
              <a:lnSpc>
                <a:spcPct val="100000"/>
              </a:lnSpc>
              <a:spcBef>
                <a:spcPts val="600"/>
              </a:spcBef>
              <a:spcAft>
                <a:spcPts val="0"/>
              </a:spcAft>
              <a:buSzPts val="1800"/>
              <a:buChar char="?"/>
              <a:defRPr/>
            </a:lvl5pPr>
            <a:lvl6pPr indent="-342900" lvl="5" marL="2743200" algn="l">
              <a:lnSpc>
                <a:spcPct val="100000"/>
              </a:lnSpc>
              <a:spcBef>
                <a:spcPts val="600"/>
              </a:spcBef>
              <a:spcAft>
                <a:spcPts val="0"/>
              </a:spcAft>
              <a:buSzPts val="1800"/>
              <a:buChar char="?"/>
              <a:defRPr/>
            </a:lvl6pPr>
            <a:lvl7pPr indent="-342900" lvl="6" marL="3200400" algn="l">
              <a:lnSpc>
                <a:spcPct val="100000"/>
              </a:lnSpc>
              <a:spcBef>
                <a:spcPts val="600"/>
              </a:spcBef>
              <a:spcAft>
                <a:spcPts val="0"/>
              </a:spcAft>
              <a:buSzPts val="1800"/>
              <a:buChar char="?"/>
              <a:defRPr/>
            </a:lvl7pPr>
            <a:lvl8pPr indent="-342900" lvl="7" marL="3657600" algn="l">
              <a:lnSpc>
                <a:spcPct val="100000"/>
              </a:lnSpc>
              <a:spcBef>
                <a:spcPts val="600"/>
              </a:spcBef>
              <a:spcAft>
                <a:spcPts val="0"/>
              </a:spcAft>
              <a:buSzPts val="1800"/>
              <a:buChar char="?"/>
              <a:defRPr/>
            </a:lvl8pPr>
            <a:lvl9pPr indent="-342900" lvl="8" marL="4114800" algn="l">
              <a:lnSpc>
                <a:spcPct val="100000"/>
              </a:lnSpc>
              <a:spcBef>
                <a:spcPts val="600"/>
              </a:spcBef>
              <a:spcAft>
                <a:spcPts val="600"/>
              </a:spcAft>
              <a:buSzPts val="1800"/>
              <a:buChar char="?"/>
              <a:defRPr/>
            </a:lvl9pPr>
          </a:lstStyle>
          <a:p/>
        </p:txBody>
      </p:sp>
      <p:sp>
        <p:nvSpPr>
          <p:cNvPr id="45" name="Google Shape;45;p15"/>
          <p:cNvSpPr txBox="1"/>
          <p:nvPr>
            <p:ph idx="3" type="body"/>
          </p:nvPr>
        </p:nvSpPr>
        <p:spPr>
          <a:xfrm>
            <a:off x="6187415" y="2174875"/>
            <a:ext cx="5194583" cy="576262"/>
          </a:xfrm>
          <a:prstGeom prst="rect">
            <a:avLst/>
          </a:prstGeom>
          <a:noFill/>
          <a:ln>
            <a:noFill/>
          </a:ln>
          <a:effectLst>
            <a:outerShdw blurRad="50800">
              <a:srgbClr val="000000">
                <a:alpha val="40000"/>
              </a:srgbClr>
            </a:outerShdw>
          </a:effectLst>
        </p:spPr>
        <p:txBody>
          <a:bodyPr anchorCtr="0" anchor="b" bIns="45700" lIns="91425" spcFirstLastPara="1" rIns="91425" wrap="square" tIns="45700">
            <a:noAutofit/>
          </a:bodyPr>
          <a:lstStyle>
            <a:lvl1pPr indent="-228600" lvl="0" marL="457200" algn="ctr">
              <a:lnSpc>
                <a:spcPct val="100000"/>
              </a:lnSpc>
              <a:spcBef>
                <a:spcPts val="400"/>
              </a:spcBef>
              <a:spcAft>
                <a:spcPts val="0"/>
              </a:spcAft>
              <a:buSzPts val="2000"/>
              <a:buNone/>
              <a:defRPr b="0" sz="2000"/>
            </a:lvl1pPr>
            <a:lvl2pPr indent="-228600" lvl="1" marL="914400" algn="l">
              <a:lnSpc>
                <a:spcPct val="100000"/>
              </a:lnSpc>
              <a:spcBef>
                <a:spcPts val="600"/>
              </a:spcBef>
              <a:spcAft>
                <a:spcPts val="0"/>
              </a:spcAft>
              <a:buSzPts val="2000"/>
              <a:buNone/>
              <a:defRPr b="1" sz="2000"/>
            </a:lvl2pPr>
            <a:lvl3pPr indent="-228600" lvl="2" marL="1371600" algn="l">
              <a:lnSpc>
                <a:spcPct val="100000"/>
              </a:lnSpc>
              <a:spcBef>
                <a:spcPts val="600"/>
              </a:spcBef>
              <a:spcAft>
                <a:spcPts val="0"/>
              </a:spcAft>
              <a:buSzPts val="1800"/>
              <a:buNone/>
              <a:defRPr b="1" sz="1800"/>
            </a:lvl3pPr>
            <a:lvl4pPr indent="-228600" lvl="3" marL="1828800" algn="l">
              <a:lnSpc>
                <a:spcPct val="100000"/>
              </a:lnSpc>
              <a:spcBef>
                <a:spcPts val="600"/>
              </a:spcBef>
              <a:spcAft>
                <a:spcPts val="0"/>
              </a:spcAft>
              <a:buSzPts val="1600"/>
              <a:buNone/>
              <a:defRPr b="1" sz="1600"/>
            </a:lvl4pPr>
            <a:lvl5pPr indent="-228600" lvl="4" marL="2286000" algn="l">
              <a:lnSpc>
                <a:spcPct val="100000"/>
              </a:lnSpc>
              <a:spcBef>
                <a:spcPts val="600"/>
              </a:spcBef>
              <a:spcAft>
                <a:spcPts val="0"/>
              </a:spcAft>
              <a:buSzPts val="1600"/>
              <a:buNone/>
              <a:defRPr b="1" sz="1600"/>
            </a:lvl5pPr>
            <a:lvl6pPr indent="-228600" lvl="5" marL="2743200" algn="l">
              <a:lnSpc>
                <a:spcPct val="100000"/>
              </a:lnSpc>
              <a:spcBef>
                <a:spcPts val="600"/>
              </a:spcBef>
              <a:spcAft>
                <a:spcPts val="0"/>
              </a:spcAft>
              <a:buSzPts val="1600"/>
              <a:buNone/>
              <a:defRPr b="1" sz="1600"/>
            </a:lvl6pPr>
            <a:lvl7pPr indent="-228600" lvl="6" marL="3200400" algn="l">
              <a:lnSpc>
                <a:spcPct val="100000"/>
              </a:lnSpc>
              <a:spcBef>
                <a:spcPts val="600"/>
              </a:spcBef>
              <a:spcAft>
                <a:spcPts val="0"/>
              </a:spcAft>
              <a:buSzPts val="1600"/>
              <a:buNone/>
              <a:defRPr b="1" sz="1600"/>
            </a:lvl7pPr>
            <a:lvl8pPr indent="-228600" lvl="7" marL="3657600" algn="l">
              <a:lnSpc>
                <a:spcPct val="100000"/>
              </a:lnSpc>
              <a:spcBef>
                <a:spcPts val="600"/>
              </a:spcBef>
              <a:spcAft>
                <a:spcPts val="0"/>
              </a:spcAft>
              <a:buSzPts val="1600"/>
              <a:buNone/>
              <a:defRPr b="1" sz="1600"/>
            </a:lvl8pPr>
            <a:lvl9pPr indent="-228600" lvl="8" marL="4114800" algn="l">
              <a:lnSpc>
                <a:spcPct val="100000"/>
              </a:lnSpc>
              <a:spcBef>
                <a:spcPts val="600"/>
              </a:spcBef>
              <a:spcAft>
                <a:spcPts val="600"/>
              </a:spcAft>
              <a:buSzPts val="1600"/>
              <a:buNone/>
              <a:defRPr b="1" sz="1600"/>
            </a:lvl9pPr>
          </a:lstStyle>
          <a:p/>
        </p:txBody>
      </p:sp>
      <p:sp>
        <p:nvSpPr>
          <p:cNvPr id="46" name="Google Shape;46;p15"/>
          <p:cNvSpPr txBox="1"/>
          <p:nvPr>
            <p:ph idx="4" type="body"/>
          </p:nvPr>
        </p:nvSpPr>
        <p:spPr>
          <a:xfrm>
            <a:off x="6187415" y="2751138"/>
            <a:ext cx="5194583" cy="3109913"/>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SzPts val="1800"/>
              <a:buChar char="?"/>
              <a:defRPr/>
            </a:lvl1pPr>
            <a:lvl2pPr indent="-342900" lvl="1" marL="914400" algn="l">
              <a:lnSpc>
                <a:spcPct val="100000"/>
              </a:lnSpc>
              <a:spcBef>
                <a:spcPts val="600"/>
              </a:spcBef>
              <a:spcAft>
                <a:spcPts val="0"/>
              </a:spcAft>
              <a:buSzPts val="1800"/>
              <a:buChar char="?"/>
              <a:defRPr/>
            </a:lvl2pPr>
            <a:lvl3pPr indent="-342900" lvl="2" marL="1371600" algn="l">
              <a:lnSpc>
                <a:spcPct val="100000"/>
              </a:lnSpc>
              <a:spcBef>
                <a:spcPts val="600"/>
              </a:spcBef>
              <a:spcAft>
                <a:spcPts val="0"/>
              </a:spcAft>
              <a:buSzPts val="1800"/>
              <a:buChar char="?"/>
              <a:defRPr/>
            </a:lvl3pPr>
            <a:lvl4pPr indent="-342900" lvl="3" marL="1828800" algn="l">
              <a:lnSpc>
                <a:spcPct val="100000"/>
              </a:lnSpc>
              <a:spcBef>
                <a:spcPts val="600"/>
              </a:spcBef>
              <a:spcAft>
                <a:spcPts val="0"/>
              </a:spcAft>
              <a:buSzPts val="1800"/>
              <a:buChar char="?"/>
              <a:defRPr/>
            </a:lvl4pPr>
            <a:lvl5pPr indent="-342900" lvl="4" marL="2286000" algn="l">
              <a:lnSpc>
                <a:spcPct val="100000"/>
              </a:lnSpc>
              <a:spcBef>
                <a:spcPts val="600"/>
              </a:spcBef>
              <a:spcAft>
                <a:spcPts val="0"/>
              </a:spcAft>
              <a:buSzPts val="1800"/>
              <a:buChar char="?"/>
              <a:defRPr/>
            </a:lvl5pPr>
            <a:lvl6pPr indent="-342900" lvl="5" marL="2743200" algn="l">
              <a:lnSpc>
                <a:spcPct val="100000"/>
              </a:lnSpc>
              <a:spcBef>
                <a:spcPts val="600"/>
              </a:spcBef>
              <a:spcAft>
                <a:spcPts val="0"/>
              </a:spcAft>
              <a:buSzPts val="1800"/>
              <a:buChar char="?"/>
              <a:defRPr/>
            </a:lvl6pPr>
            <a:lvl7pPr indent="-342900" lvl="6" marL="3200400" algn="l">
              <a:lnSpc>
                <a:spcPct val="100000"/>
              </a:lnSpc>
              <a:spcBef>
                <a:spcPts val="600"/>
              </a:spcBef>
              <a:spcAft>
                <a:spcPts val="0"/>
              </a:spcAft>
              <a:buSzPts val="1800"/>
              <a:buChar char="?"/>
              <a:defRPr/>
            </a:lvl7pPr>
            <a:lvl8pPr indent="-342900" lvl="7" marL="3657600" algn="l">
              <a:lnSpc>
                <a:spcPct val="100000"/>
              </a:lnSpc>
              <a:spcBef>
                <a:spcPts val="600"/>
              </a:spcBef>
              <a:spcAft>
                <a:spcPts val="0"/>
              </a:spcAft>
              <a:buSzPts val="1800"/>
              <a:buChar char="?"/>
              <a:defRPr/>
            </a:lvl8pPr>
            <a:lvl9pPr indent="-342900" lvl="8" marL="4114800" algn="l">
              <a:lnSpc>
                <a:spcPct val="100000"/>
              </a:lnSpc>
              <a:spcBef>
                <a:spcPts val="600"/>
              </a:spcBef>
              <a:spcAft>
                <a:spcPts val="600"/>
              </a:spcAft>
              <a:buSzPts val="1800"/>
              <a:buChar char="?"/>
              <a:defRPr/>
            </a:lvl9pPr>
          </a:lstStyle>
          <a:p/>
        </p:txBody>
      </p:sp>
      <p:sp>
        <p:nvSpPr>
          <p:cNvPr id="47" name="Google Shape;47;p15"/>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5"/>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15"/>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0" name="Shape 50"/>
        <p:cNvGrpSpPr/>
        <p:nvPr/>
      </p:nvGrpSpPr>
      <p:grpSpPr>
        <a:xfrm>
          <a:off x="0" y="0"/>
          <a:ext cx="0" cy="0"/>
          <a:chOff x="0" y="0"/>
          <a:chExt cx="0" cy="0"/>
        </a:xfrm>
      </p:grpSpPr>
      <p:sp>
        <p:nvSpPr>
          <p:cNvPr id="51" name="Google Shape;51;p16"/>
          <p:cNvSpPr/>
          <p:nvPr/>
        </p:nvSpPr>
        <p:spPr>
          <a:xfrm>
            <a:off x="0" y="0"/>
            <a:ext cx="12192000" cy="2185988"/>
          </a:xfrm>
          <a:custGeom>
            <a:rect b="b" l="l" r="r" t="t"/>
            <a:pathLst>
              <a:path extrusionOk="0" h="1377" w="5760">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52" name="Google Shape;52;p16"/>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l">
              <a:lnSpc>
                <a:spcPct val="100000"/>
              </a:lnSpc>
              <a:spcBef>
                <a:spcPts val="0"/>
              </a:spcBef>
              <a:spcAft>
                <a:spcPts val="0"/>
              </a:spcAft>
              <a:buClr>
                <a:srgbClr val="FEFEFE"/>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6"/>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16"/>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16"/>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17"/>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17"/>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7"/>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0" name="Shape 60"/>
        <p:cNvGrpSpPr/>
        <p:nvPr/>
      </p:nvGrpSpPr>
      <p:grpSpPr>
        <a:xfrm>
          <a:off x="0" y="0"/>
          <a:ext cx="0" cy="0"/>
          <a:chOff x="0" y="0"/>
          <a:chExt cx="0" cy="0"/>
        </a:xfrm>
      </p:grpSpPr>
      <p:sp>
        <p:nvSpPr>
          <p:cNvPr id="61" name="Google Shape;61;p18"/>
          <p:cNvSpPr/>
          <p:nvPr/>
        </p:nvSpPr>
        <p:spPr>
          <a:xfrm>
            <a:off x="1073151" y="446087"/>
            <a:ext cx="3547533" cy="1814651"/>
          </a:xfrm>
          <a:custGeom>
            <a:rect b="b" l="l" r="r" t="t"/>
            <a:pathLst>
              <a:path extrusionOk="0" h="2308" w="3384">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62" name="Google Shape;62;p18"/>
          <p:cNvSpPr txBox="1"/>
          <p:nvPr>
            <p:ph type="title"/>
          </p:nvPr>
        </p:nvSpPr>
        <p:spPr>
          <a:xfrm>
            <a:off x="1073151" y="446088"/>
            <a:ext cx="3547533" cy="1618396"/>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l">
              <a:lnSpc>
                <a:spcPct val="100000"/>
              </a:lnSpc>
              <a:spcBef>
                <a:spcPts val="0"/>
              </a:spcBef>
              <a:spcAft>
                <a:spcPts val="0"/>
              </a:spcAft>
              <a:buClr>
                <a:srgbClr val="FEFEFE"/>
              </a:buClr>
              <a:buSzPts val="2000"/>
              <a:buFont typeface="Arial"/>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8"/>
          <p:cNvSpPr txBox="1"/>
          <p:nvPr>
            <p:ph idx="1" type="body"/>
          </p:nvPr>
        </p:nvSpPr>
        <p:spPr>
          <a:xfrm>
            <a:off x="4855633" y="446088"/>
            <a:ext cx="6252633" cy="5414963"/>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lvl1pPr indent="-342900" lvl="0" marL="457200" algn="l">
              <a:lnSpc>
                <a:spcPct val="100000"/>
              </a:lnSpc>
              <a:spcBef>
                <a:spcPts val="360"/>
              </a:spcBef>
              <a:spcAft>
                <a:spcPts val="0"/>
              </a:spcAft>
              <a:buSzPts val="1800"/>
              <a:buChar char="?"/>
              <a:defRPr/>
            </a:lvl1pPr>
            <a:lvl2pPr indent="-342900" lvl="1" marL="914400" algn="l">
              <a:lnSpc>
                <a:spcPct val="100000"/>
              </a:lnSpc>
              <a:spcBef>
                <a:spcPts val="600"/>
              </a:spcBef>
              <a:spcAft>
                <a:spcPts val="0"/>
              </a:spcAft>
              <a:buSzPts val="1800"/>
              <a:buChar char="?"/>
              <a:defRPr/>
            </a:lvl2pPr>
            <a:lvl3pPr indent="-342900" lvl="2" marL="1371600" algn="l">
              <a:lnSpc>
                <a:spcPct val="100000"/>
              </a:lnSpc>
              <a:spcBef>
                <a:spcPts val="600"/>
              </a:spcBef>
              <a:spcAft>
                <a:spcPts val="0"/>
              </a:spcAft>
              <a:buSzPts val="1800"/>
              <a:buChar char="?"/>
              <a:defRPr/>
            </a:lvl3pPr>
            <a:lvl4pPr indent="-342900" lvl="3" marL="1828800" algn="l">
              <a:lnSpc>
                <a:spcPct val="100000"/>
              </a:lnSpc>
              <a:spcBef>
                <a:spcPts val="600"/>
              </a:spcBef>
              <a:spcAft>
                <a:spcPts val="0"/>
              </a:spcAft>
              <a:buSzPts val="1800"/>
              <a:buChar char="?"/>
              <a:defRPr/>
            </a:lvl4pPr>
            <a:lvl5pPr indent="-342900" lvl="4" marL="2286000" algn="l">
              <a:lnSpc>
                <a:spcPct val="100000"/>
              </a:lnSpc>
              <a:spcBef>
                <a:spcPts val="600"/>
              </a:spcBef>
              <a:spcAft>
                <a:spcPts val="0"/>
              </a:spcAft>
              <a:buSzPts val="1800"/>
              <a:buChar char="?"/>
              <a:defRPr/>
            </a:lvl5pPr>
            <a:lvl6pPr indent="-342900" lvl="5" marL="2743200" algn="l">
              <a:lnSpc>
                <a:spcPct val="100000"/>
              </a:lnSpc>
              <a:spcBef>
                <a:spcPts val="600"/>
              </a:spcBef>
              <a:spcAft>
                <a:spcPts val="0"/>
              </a:spcAft>
              <a:buSzPts val="1800"/>
              <a:buChar char="?"/>
              <a:defRPr/>
            </a:lvl6pPr>
            <a:lvl7pPr indent="-342900" lvl="6" marL="3200400" algn="l">
              <a:lnSpc>
                <a:spcPct val="100000"/>
              </a:lnSpc>
              <a:spcBef>
                <a:spcPts val="600"/>
              </a:spcBef>
              <a:spcAft>
                <a:spcPts val="0"/>
              </a:spcAft>
              <a:buSzPts val="1800"/>
              <a:buChar char="?"/>
              <a:defRPr/>
            </a:lvl7pPr>
            <a:lvl8pPr indent="-342900" lvl="7" marL="3657600" algn="l">
              <a:lnSpc>
                <a:spcPct val="100000"/>
              </a:lnSpc>
              <a:spcBef>
                <a:spcPts val="600"/>
              </a:spcBef>
              <a:spcAft>
                <a:spcPts val="0"/>
              </a:spcAft>
              <a:buSzPts val="1800"/>
              <a:buChar char="?"/>
              <a:defRPr/>
            </a:lvl8pPr>
            <a:lvl9pPr indent="-342900" lvl="8" marL="4114800" algn="l">
              <a:lnSpc>
                <a:spcPct val="100000"/>
              </a:lnSpc>
              <a:spcBef>
                <a:spcPts val="600"/>
              </a:spcBef>
              <a:spcAft>
                <a:spcPts val="600"/>
              </a:spcAft>
              <a:buSzPts val="1800"/>
              <a:buChar char="?"/>
              <a:defRPr/>
            </a:lvl9pPr>
          </a:lstStyle>
          <a:p/>
        </p:txBody>
      </p:sp>
      <p:sp>
        <p:nvSpPr>
          <p:cNvPr id="64" name="Google Shape;64;p18"/>
          <p:cNvSpPr txBox="1"/>
          <p:nvPr>
            <p:ph idx="2" type="body"/>
          </p:nvPr>
        </p:nvSpPr>
        <p:spPr>
          <a:xfrm>
            <a:off x="1073151" y="2260738"/>
            <a:ext cx="3547533" cy="3600311"/>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lvl1pPr indent="-228600" lvl="0" marL="457200" algn="l">
              <a:lnSpc>
                <a:spcPct val="100000"/>
              </a:lnSpc>
              <a:spcBef>
                <a:spcPts val="280"/>
              </a:spcBef>
              <a:spcAft>
                <a:spcPts val="0"/>
              </a:spcAft>
              <a:buSzPts val="1400"/>
              <a:buNone/>
              <a:defRPr sz="1400"/>
            </a:lvl1pPr>
            <a:lvl2pPr indent="-228600" lvl="1" marL="914400" algn="l">
              <a:lnSpc>
                <a:spcPct val="100000"/>
              </a:lnSpc>
              <a:spcBef>
                <a:spcPts val="600"/>
              </a:spcBef>
              <a:spcAft>
                <a:spcPts val="0"/>
              </a:spcAft>
              <a:buSzPts val="1200"/>
              <a:buNone/>
              <a:defRPr sz="1200"/>
            </a:lvl2pPr>
            <a:lvl3pPr indent="-228600" lvl="2" marL="1371600" algn="l">
              <a:lnSpc>
                <a:spcPct val="100000"/>
              </a:lnSpc>
              <a:spcBef>
                <a:spcPts val="600"/>
              </a:spcBef>
              <a:spcAft>
                <a:spcPts val="0"/>
              </a:spcAft>
              <a:buSzPts val="1000"/>
              <a:buNone/>
              <a:defRPr sz="1000"/>
            </a:lvl3pPr>
            <a:lvl4pPr indent="-228600" lvl="3" marL="1828800" algn="l">
              <a:lnSpc>
                <a:spcPct val="100000"/>
              </a:lnSpc>
              <a:spcBef>
                <a:spcPts val="600"/>
              </a:spcBef>
              <a:spcAft>
                <a:spcPts val="0"/>
              </a:spcAft>
              <a:buSzPts val="900"/>
              <a:buNone/>
              <a:defRPr sz="900"/>
            </a:lvl4pPr>
            <a:lvl5pPr indent="-228600" lvl="4" marL="2286000" algn="l">
              <a:lnSpc>
                <a:spcPct val="100000"/>
              </a:lnSpc>
              <a:spcBef>
                <a:spcPts val="600"/>
              </a:spcBef>
              <a:spcAft>
                <a:spcPts val="0"/>
              </a:spcAft>
              <a:buSzPts val="900"/>
              <a:buNone/>
              <a:defRPr sz="900"/>
            </a:lvl5pPr>
            <a:lvl6pPr indent="-228600" lvl="5" marL="2743200" algn="l">
              <a:lnSpc>
                <a:spcPct val="100000"/>
              </a:lnSpc>
              <a:spcBef>
                <a:spcPts val="600"/>
              </a:spcBef>
              <a:spcAft>
                <a:spcPts val="0"/>
              </a:spcAft>
              <a:buSzPts val="900"/>
              <a:buNone/>
              <a:defRPr sz="900"/>
            </a:lvl6pPr>
            <a:lvl7pPr indent="-228600" lvl="6" marL="3200400" algn="l">
              <a:lnSpc>
                <a:spcPct val="100000"/>
              </a:lnSpc>
              <a:spcBef>
                <a:spcPts val="600"/>
              </a:spcBef>
              <a:spcAft>
                <a:spcPts val="0"/>
              </a:spcAft>
              <a:buSzPts val="900"/>
              <a:buNone/>
              <a:defRPr sz="900"/>
            </a:lvl7pPr>
            <a:lvl8pPr indent="-228600" lvl="7" marL="3657600" algn="l">
              <a:lnSpc>
                <a:spcPct val="100000"/>
              </a:lnSpc>
              <a:spcBef>
                <a:spcPts val="600"/>
              </a:spcBef>
              <a:spcAft>
                <a:spcPts val="0"/>
              </a:spcAft>
              <a:buSzPts val="900"/>
              <a:buNone/>
              <a:defRPr sz="900"/>
            </a:lvl8pPr>
            <a:lvl9pPr indent="-228600" lvl="8" marL="4114800" algn="l">
              <a:lnSpc>
                <a:spcPct val="100000"/>
              </a:lnSpc>
              <a:spcBef>
                <a:spcPts val="600"/>
              </a:spcBef>
              <a:spcAft>
                <a:spcPts val="600"/>
              </a:spcAft>
              <a:buSzPts val="900"/>
              <a:buNone/>
              <a:defRPr sz="900"/>
            </a:lvl9pPr>
          </a:lstStyle>
          <a:p/>
        </p:txBody>
      </p:sp>
      <p:sp>
        <p:nvSpPr>
          <p:cNvPr id="65" name="Google Shape;65;p18"/>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8"/>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8"/>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8" name="Shape 68"/>
        <p:cNvGrpSpPr/>
        <p:nvPr/>
      </p:nvGrpSpPr>
      <p:grpSpPr>
        <a:xfrm>
          <a:off x="0" y="0"/>
          <a:ext cx="0" cy="0"/>
          <a:chOff x="0" y="0"/>
          <a:chExt cx="0" cy="0"/>
        </a:xfrm>
      </p:grpSpPr>
      <p:sp>
        <p:nvSpPr>
          <p:cNvPr id="69" name="Google Shape;69;p19"/>
          <p:cNvSpPr txBox="1"/>
          <p:nvPr>
            <p:ph type="title"/>
          </p:nvPr>
        </p:nvSpPr>
        <p:spPr>
          <a:xfrm>
            <a:off x="814728" y="727522"/>
            <a:ext cx="4852988" cy="1617163"/>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rmAutofit/>
          </a:bodyPr>
          <a:lstStyle>
            <a:lvl1pPr lvl="0" algn="l">
              <a:lnSpc>
                <a:spcPct val="100000"/>
              </a:lnSpc>
              <a:spcBef>
                <a:spcPts val="0"/>
              </a:spcBef>
              <a:spcAft>
                <a:spcPts val="0"/>
              </a:spcAft>
              <a:buClr>
                <a:srgbClr val="FEFEFE"/>
              </a:buClr>
              <a:buSzPts val="2400"/>
              <a:buFont typeface="Arial"/>
              <a:buNone/>
              <a:defRPr b="0"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9"/>
          <p:cNvSpPr/>
          <p:nvPr>
            <p:ph idx="2" type="pic"/>
          </p:nvPr>
        </p:nvSpPr>
        <p:spPr>
          <a:xfrm>
            <a:off x="6098117" y="0"/>
            <a:ext cx="6093883" cy="6858000"/>
          </a:xfrm>
          <a:prstGeom prst="rect">
            <a:avLst/>
          </a:prstGeom>
          <a:noFill/>
          <a:ln cap="flat" cmpd="sng" w="9525">
            <a:solidFill>
              <a:schemeClr val="lt2"/>
            </a:solidFill>
            <a:prstDash val="solid"/>
            <a:round/>
            <a:headEnd len="sm" w="sm" type="none"/>
            <a:tailEnd len="sm" w="sm" type="none"/>
          </a:ln>
          <a:effectLst>
            <a:outerShdw blurRad="50800">
              <a:srgbClr val="000000">
                <a:alpha val="40000"/>
              </a:srgbClr>
            </a:outerShdw>
          </a:effectLst>
        </p:spPr>
      </p:sp>
      <p:sp>
        <p:nvSpPr>
          <p:cNvPr id="71" name="Google Shape;71;p19"/>
          <p:cNvSpPr txBox="1"/>
          <p:nvPr>
            <p:ph idx="1" type="body"/>
          </p:nvPr>
        </p:nvSpPr>
        <p:spPr>
          <a:xfrm>
            <a:off x="814728" y="2344684"/>
            <a:ext cx="4852988" cy="3516365"/>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rmAutofit/>
          </a:bodyPr>
          <a:lstStyle>
            <a:lvl1pPr indent="-228600" lvl="0" marL="457200" algn="l">
              <a:lnSpc>
                <a:spcPct val="100000"/>
              </a:lnSpc>
              <a:spcBef>
                <a:spcPts val="240"/>
              </a:spcBef>
              <a:spcAft>
                <a:spcPts val="0"/>
              </a:spcAft>
              <a:buSzPts val="1200"/>
              <a:buNone/>
              <a:defRPr sz="1200"/>
            </a:lvl1pPr>
            <a:lvl2pPr indent="-228600" lvl="1" marL="914400" algn="l">
              <a:lnSpc>
                <a:spcPct val="100000"/>
              </a:lnSpc>
              <a:spcBef>
                <a:spcPts val="600"/>
              </a:spcBef>
              <a:spcAft>
                <a:spcPts val="0"/>
              </a:spcAft>
              <a:buSzPts val="1200"/>
              <a:buNone/>
              <a:defRPr sz="1200"/>
            </a:lvl2pPr>
            <a:lvl3pPr indent="-228600" lvl="2" marL="1371600" algn="l">
              <a:lnSpc>
                <a:spcPct val="100000"/>
              </a:lnSpc>
              <a:spcBef>
                <a:spcPts val="600"/>
              </a:spcBef>
              <a:spcAft>
                <a:spcPts val="0"/>
              </a:spcAft>
              <a:buSzPts val="1000"/>
              <a:buNone/>
              <a:defRPr sz="1000"/>
            </a:lvl3pPr>
            <a:lvl4pPr indent="-228600" lvl="3" marL="1828800" algn="l">
              <a:lnSpc>
                <a:spcPct val="100000"/>
              </a:lnSpc>
              <a:spcBef>
                <a:spcPts val="600"/>
              </a:spcBef>
              <a:spcAft>
                <a:spcPts val="0"/>
              </a:spcAft>
              <a:buSzPts val="900"/>
              <a:buNone/>
              <a:defRPr sz="900"/>
            </a:lvl4pPr>
            <a:lvl5pPr indent="-228600" lvl="4" marL="2286000" algn="l">
              <a:lnSpc>
                <a:spcPct val="100000"/>
              </a:lnSpc>
              <a:spcBef>
                <a:spcPts val="600"/>
              </a:spcBef>
              <a:spcAft>
                <a:spcPts val="0"/>
              </a:spcAft>
              <a:buSzPts val="900"/>
              <a:buNone/>
              <a:defRPr sz="900"/>
            </a:lvl5pPr>
            <a:lvl6pPr indent="-228600" lvl="5" marL="2743200" algn="l">
              <a:lnSpc>
                <a:spcPct val="100000"/>
              </a:lnSpc>
              <a:spcBef>
                <a:spcPts val="600"/>
              </a:spcBef>
              <a:spcAft>
                <a:spcPts val="0"/>
              </a:spcAft>
              <a:buSzPts val="900"/>
              <a:buNone/>
              <a:defRPr sz="900"/>
            </a:lvl6pPr>
            <a:lvl7pPr indent="-228600" lvl="6" marL="3200400" algn="l">
              <a:lnSpc>
                <a:spcPct val="100000"/>
              </a:lnSpc>
              <a:spcBef>
                <a:spcPts val="600"/>
              </a:spcBef>
              <a:spcAft>
                <a:spcPts val="0"/>
              </a:spcAft>
              <a:buSzPts val="900"/>
              <a:buNone/>
              <a:defRPr sz="900"/>
            </a:lvl7pPr>
            <a:lvl8pPr indent="-228600" lvl="7" marL="3657600" algn="l">
              <a:lnSpc>
                <a:spcPct val="100000"/>
              </a:lnSpc>
              <a:spcBef>
                <a:spcPts val="600"/>
              </a:spcBef>
              <a:spcAft>
                <a:spcPts val="0"/>
              </a:spcAft>
              <a:buSzPts val="900"/>
              <a:buNone/>
              <a:defRPr sz="900"/>
            </a:lvl8pPr>
            <a:lvl9pPr indent="-228600" lvl="8" marL="4114800" algn="l">
              <a:lnSpc>
                <a:spcPct val="100000"/>
              </a:lnSpc>
              <a:spcBef>
                <a:spcPts val="600"/>
              </a:spcBef>
              <a:spcAft>
                <a:spcPts val="600"/>
              </a:spcAft>
              <a:buSzPts val="900"/>
              <a:buNone/>
              <a:defRPr sz="900"/>
            </a:lvl9pPr>
          </a:lstStyle>
          <a:p/>
        </p:txBody>
      </p:sp>
      <p:sp>
        <p:nvSpPr>
          <p:cNvPr id="72" name="Google Shape;72;p19"/>
          <p:cNvSpPr txBox="1"/>
          <p:nvPr>
            <p:ph idx="10" type="dt"/>
          </p:nvPr>
        </p:nvSpPr>
        <p:spPr>
          <a:xfrm>
            <a:off x="3885810" y="6041362"/>
            <a:ext cx="976879"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9"/>
          <p:cNvSpPr txBox="1"/>
          <p:nvPr>
            <p:ph idx="11" type="ftr"/>
          </p:nvPr>
        </p:nvSpPr>
        <p:spPr>
          <a:xfrm>
            <a:off x="590396" y="6041362"/>
            <a:ext cx="3295413"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9"/>
          <p:cNvSpPr txBox="1"/>
          <p:nvPr>
            <p:ph idx="12" type="sldNum"/>
          </p:nvPr>
        </p:nvSpPr>
        <p:spPr>
          <a:xfrm>
            <a:off x="4862689" y="5915888"/>
            <a:ext cx="1062155" cy="490599"/>
          </a:xfrm>
          <a:prstGeom prst="rect">
            <a:avLst/>
          </a:prstGeom>
          <a:noFill/>
          <a:ln>
            <a:noFill/>
          </a:ln>
        </p:spPr>
        <p:txBody>
          <a:bodyPr anchorCtr="0" anchor="b" bIns="108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theme" Target="../theme/theme2.xml"/><Relationship Id="rId14" Type="http://schemas.openxmlformats.org/officeDocument/2006/relationships/slideLayout" Target="../slideLayouts/slideLayout1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5" name="Shape 5"/>
        <p:cNvGrpSpPr/>
        <p:nvPr/>
      </p:nvGrpSpPr>
      <p:grpSpPr>
        <a:xfrm>
          <a:off x="0" y="0"/>
          <a:ext cx="0" cy="0"/>
          <a:chOff x="0" y="0"/>
          <a:chExt cx="0" cy="0"/>
        </a:xfrm>
      </p:grpSpPr>
      <p:sp>
        <p:nvSpPr>
          <p:cNvPr id="6" name="Google Shape;6;p10"/>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FEFEFE"/>
              </a:buClr>
              <a:buSzPts val="4000"/>
              <a:buFont typeface="Arial"/>
              <a:buNone/>
              <a:defRPr b="1" i="0" sz="4000" u="none" cap="none" strike="noStrike">
                <a:solidFill>
                  <a:srgbClr val="FEFEFE"/>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2"/>
                </a:solidFill>
                <a:latin typeface="Arial"/>
                <a:ea typeface="Arial"/>
                <a:cs typeface="Arial"/>
                <a:sym typeface="Arial"/>
              </a:defRPr>
            </a:lvl9pPr>
          </a:lstStyle>
          <a:p/>
        </p:txBody>
      </p:sp>
      <p:sp>
        <p:nvSpPr>
          <p:cNvPr id="7" name="Google Shape;7;p10"/>
          <p:cNvSpPr txBox="1"/>
          <p:nvPr>
            <p:ph idx="1" type="body"/>
          </p:nvPr>
        </p:nvSpPr>
        <p:spPr>
          <a:xfrm>
            <a:off x="810000" y="2184401"/>
            <a:ext cx="10563285" cy="3674397"/>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lvl1pPr indent="-342900" lvl="0" marL="457200" marR="0" rtl="0" algn="l">
              <a:lnSpc>
                <a:spcPct val="100000"/>
              </a:lnSpc>
              <a:spcBef>
                <a:spcPts val="360"/>
              </a:spcBef>
              <a:spcAft>
                <a:spcPts val="0"/>
              </a:spcAft>
              <a:buClr>
                <a:schemeClr val="accent1"/>
              </a:buClr>
              <a:buSzPts val="1800"/>
              <a:buFont typeface="Noto Sans Symbols"/>
              <a:buChar char="🞆"/>
              <a:defRPr b="0" i="0" sz="1800" u="none" cap="none" strike="noStrike">
                <a:solidFill>
                  <a:schemeClr val="lt1"/>
                </a:solidFill>
                <a:latin typeface="Arial"/>
                <a:ea typeface="Arial"/>
                <a:cs typeface="Arial"/>
                <a:sym typeface="Arial"/>
              </a:defRPr>
            </a:lvl1pPr>
            <a:lvl2pPr indent="-330200" lvl="1" marL="914400" marR="0" rtl="0" algn="l">
              <a:lnSpc>
                <a:spcPct val="100000"/>
              </a:lnSpc>
              <a:spcBef>
                <a:spcPts val="600"/>
              </a:spcBef>
              <a:spcAft>
                <a:spcPts val="0"/>
              </a:spcAft>
              <a:buClr>
                <a:schemeClr val="accent1"/>
              </a:buClr>
              <a:buSzPts val="1600"/>
              <a:buFont typeface="Noto Sans Symbols"/>
              <a:buChar char="🞆"/>
              <a:defRPr b="0" i="0" sz="1600" u="none" cap="none" strike="noStrike">
                <a:solidFill>
                  <a:schemeClr val="lt1"/>
                </a:solidFill>
                <a:latin typeface="Arial"/>
                <a:ea typeface="Arial"/>
                <a:cs typeface="Arial"/>
                <a:sym typeface="Arial"/>
              </a:defRPr>
            </a:lvl2pPr>
            <a:lvl3pPr indent="-317500" lvl="2" marL="1371600" marR="0" rtl="0" algn="l">
              <a:lnSpc>
                <a:spcPct val="100000"/>
              </a:lnSpc>
              <a:spcBef>
                <a:spcPts val="600"/>
              </a:spcBef>
              <a:spcAft>
                <a:spcPts val="0"/>
              </a:spcAft>
              <a:buClr>
                <a:schemeClr val="accent1"/>
              </a:buClr>
              <a:buSzPts val="1400"/>
              <a:buFont typeface="Noto Sans Symbols"/>
              <a:buChar char="🞆"/>
              <a:defRPr b="0" i="0" sz="1400" u="none" cap="none" strike="noStrike">
                <a:solidFill>
                  <a:schemeClr val="lt1"/>
                </a:solidFill>
                <a:latin typeface="Arial"/>
                <a:ea typeface="Arial"/>
                <a:cs typeface="Arial"/>
                <a:sym typeface="Arial"/>
              </a:defRPr>
            </a:lvl3pPr>
            <a:lvl4pPr indent="-304800" lvl="3" marL="1828800" marR="0" rtl="0" algn="l">
              <a:lnSpc>
                <a:spcPct val="100000"/>
              </a:lnSpc>
              <a:spcBef>
                <a:spcPts val="600"/>
              </a:spcBef>
              <a:spcAft>
                <a:spcPts val="0"/>
              </a:spcAft>
              <a:buClr>
                <a:schemeClr val="accent1"/>
              </a:buClr>
              <a:buSzPts val="1200"/>
              <a:buFont typeface="Noto Sans Symbols"/>
              <a:buChar char="🞆"/>
              <a:defRPr b="0" i="0" sz="1200" u="none" cap="none" strike="noStrike">
                <a:solidFill>
                  <a:schemeClr val="lt1"/>
                </a:solidFill>
                <a:latin typeface="Arial"/>
                <a:ea typeface="Arial"/>
                <a:cs typeface="Arial"/>
                <a:sym typeface="Arial"/>
              </a:defRPr>
            </a:lvl4pPr>
            <a:lvl5pPr indent="-304800" lvl="4" marL="2286000" marR="0" rtl="0" algn="l">
              <a:lnSpc>
                <a:spcPct val="100000"/>
              </a:lnSpc>
              <a:spcBef>
                <a:spcPts val="600"/>
              </a:spcBef>
              <a:spcAft>
                <a:spcPts val="0"/>
              </a:spcAft>
              <a:buClr>
                <a:schemeClr val="accent1"/>
              </a:buClr>
              <a:buSzPts val="1200"/>
              <a:buFont typeface="Noto Sans Symbols"/>
              <a:buChar char="🞆"/>
              <a:defRPr b="0" i="0" sz="1200" u="none" cap="none" strike="noStrike">
                <a:solidFill>
                  <a:schemeClr val="lt1"/>
                </a:solidFill>
                <a:latin typeface="Arial"/>
                <a:ea typeface="Arial"/>
                <a:cs typeface="Arial"/>
                <a:sym typeface="Arial"/>
              </a:defRPr>
            </a:lvl5pPr>
            <a:lvl6pPr indent="-304800" lvl="5" marL="2743200" marR="0" rtl="0" algn="l">
              <a:lnSpc>
                <a:spcPct val="100000"/>
              </a:lnSpc>
              <a:spcBef>
                <a:spcPts val="600"/>
              </a:spcBef>
              <a:spcAft>
                <a:spcPts val="0"/>
              </a:spcAft>
              <a:buClr>
                <a:schemeClr val="accent1"/>
              </a:buClr>
              <a:buSzPts val="1200"/>
              <a:buFont typeface="Noto Sans Symbols"/>
              <a:buChar char="🞆"/>
              <a:defRPr b="0" i="0" sz="1200" u="none" cap="none" strike="noStrike">
                <a:solidFill>
                  <a:schemeClr val="lt1"/>
                </a:solidFill>
                <a:latin typeface="Arial"/>
                <a:ea typeface="Arial"/>
                <a:cs typeface="Arial"/>
                <a:sym typeface="Arial"/>
              </a:defRPr>
            </a:lvl6pPr>
            <a:lvl7pPr indent="-304800" lvl="6" marL="3200400" marR="0" rtl="0" algn="l">
              <a:lnSpc>
                <a:spcPct val="100000"/>
              </a:lnSpc>
              <a:spcBef>
                <a:spcPts val="600"/>
              </a:spcBef>
              <a:spcAft>
                <a:spcPts val="0"/>
              </a:spcAft>
              <a:buClr>
                <a:schemeClr val="accent1"/>
              </a:buClr>
              <a:buSzPts val="1200"/>
              <a:buFont typeface="Noto Sans Symbols"/>
              <a:buChar char="🞆"/>
              <a:defRPr b="0" i="0" sz="1200" u="none" cap="none" strike="noStrike">
                <a:solidFill>
                  <a:schemeClr val="lt1"/>
                </a:solidFill>
                <a:latin typeface="Arial"/>
                <a:ea typeface="Arial"/>
                <a:cs typeface="Arial"/>
                <a:sym typeface="Arial"/>
              </a:defRPr>
            </a:lvl7pPr>
            <a:lvl8pPr indent="-304800" lvl="7" marL="3657600" marR="0" rtl="0" algn="l">
              <a:lnSpc>
                <a:spcPct val="100000"/>
              </a:lnSpc>
              <a:spcBef>
                <a:spcPts val="600"/>
              </a:spcBef>
              <a:spcAft>
                <a:spcPts val="0"/>
              </a:spcAft>
              <a:buClr>
                <a:schemeClr val="accent1"/>
              </a:buClr>
              <a:buSzPts val="1200"/>
              <a:buFont typeface="Noto Sans Symbols"/>
              <a:buChar char="🞆"/>
              <a:defRPr b="0" i="0" sz="1200" u="none" cap="none" strike="noStrike">
                <a:solidFill>
                  <a:schemeClr val="lt1"/>
                </a:solidFill>
                <a:latin typeface="Arial"/>
                <a:ea typeface="Arial"/>
                <a:cs typeface="Arial"/>
                <a:sym typeface="Arial"/>
              </a:defRPr>
            </a:lvl8pPr>
            <a:lvl9pPr indent="-304800" lvl="8" marL="4114800" marR="0" rtl="0" algn="l">
              <a:lnSpc>
                <a:spcPct val="100000"/>
              </a:lnSpc>
              <a:spcBef>
                <a:spcPts val="600"/>
              </a:spcBef>
              <a:spcAft>
                <a:spcPts val="600"/>
              </a:spcAft>
              <a:buClr>
                <a:schemeClr val="accent1"/>
              </a:buClr>
              <a:buSzPts val="1200"/>
              <a:buFont typeface="Noto Sans Symbols"/>
              <a:buChar char="🞆"/>
              <a:defRPr b="0" i="0" sz="1200" u="none" cap="none" strike="noStrike">
                <a:solidFill>
                  <a:schemeClr val="lt1"/>
                </a:solidFill>
                <a:latin typeface="Arial"/>
                <a:ea typeface="Arial"/>
                <a:cs typeface="Arial"/>
                <a:sym typeface="Arial"/>
              </a:defRPr>
            </a:lvl9pPr>
          </a:lstStyle>
          <a:p/>
        </p:txBody>
      </p:sp>
      <p:sp>
        <p:nvSpPr>
          <p:cNvPr id="8" name="Google Shape;8;p10"/>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9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9pPr>
          </a:lstStyle>
          <a:p/>
        </p:txBody>
      </p:sp>
      <p:sp>
        <p:nvSpPr>
          <p:cNvPr id="9" name="Google Shape;9;p10"/>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9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9pPr>
          </a:lstStyle>
          <a:p/>
        </p:txBody>
      </p:sp>
      <p:sp>
        <p:nvSpPr>
          <p:cNvPr id="10" name="Google Shape;10;p10"/>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marR="0" rtl="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mailto:dodicarrier@apcs.us" TargetMode="Externa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julieroy@apcs.us" TargetMode="External"/><Relationship Id="rId4" Type="http://schemas.openxmlformats.org/officeDocument/2006/relationships/hyperlink" Target="mailto:publications@apcs.us" TargetMode="External"/><Relationship Id="rId5"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www.regents.la.gov/" TargetMode="Externa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www.lsua.edu/financial-aid/types-of-aid"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mylosfa.la.gov/students-parents/scholarships-grants/tops/" TargetMode="External"/><Relationship Id="rId4" Type="http://schemas.openxmlformats.org/officeDocument/2006/relationships/hyperlink" Target="https://mylosfa.la.gov/" TargetMode="External"/><Relationship Id="rId5" Type="http://schemas.openxmlformats.org/officeDocument/2006/relationships/hyperlink" Target="http://www.osfa.la.gov/"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8.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
          <p:cNvSpPr txBox="1"/>
          <p:nvPr>
            <p:ph type="ctrTitle"/>
          </p:nvPr>
        </p:nvSpPr>
        <p:spPr>
          <a:xfrm>
            <a:off x="810001" y="327171"/>
            <a:ext cx="10572000" cy="2332139"/>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ctr">
              <a:lnSpc>
                <a:spcPct val="100000"/>
              </a:lnSpc>
              <a:spcBef>
                <a:spcPts val="0"/>
              </a:spcBef>
              <a:spcAft>
                <a:spcPts val="0"/>
              </a:spcAft>
              <a:buClr>
                <a:srgbClr val="FEFEFE"/>
              </a:buClr>
              <a:buSzPts val="5400"/>
              <a:buFont typeface="Arial"/>
              <a:buNone/>
            </a:pPr>
            <a:r>
              <a:rPr lang="en-US" sz="7000"/>
              <a:t>Class of 2024</a:t>
            </a:r>
            <a:endParaRPr sz="7000"/>
          </a:p>
        </p:txBody>
      </p:sp>
      <p:sp>
        <p:nvSpPr>
          <p:cNvPr id="116" name="Google Shape;116;p1"/>
          <p:cNvSpPr txBox="1"/>
          <p:nvPr>
            <p:ph idx="1" type="subTitle"/>
          </p:nvPr>
        </p:nvSpPr>
        <p:spPr>
          <a:xfrm>
            <a:off x="617250" y="5280850"/>
            <a:ext cx="11097900" cy="989400"/>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800"/>
              <a:buNone/>
            </a:pPr>
            <a:r>
              <a:t/>
            </a:r>
            <a:endParaRPr/>
          </a:p>
        </p:txBody>
      </p:sp>
      <p:pic>
        <p:nvPicPr>
          <p:cNvPr descr="Image result for graduation cap" id="117" name="Google Shape;117;p1"/>
          <p:cNvPicPr preferRelativeResize="0"/>
          <p:nvPr/>
        </p:nvPicPr>
        <p:blipFill rotWithShape="1">
          <a:blip r:embed="rId3">
            <a:alphaModFix/>
          </a:blip>
          <a:srcRect b="0" l="0" r="0" t="0"/>
          <a:stretch/>
        </p:blipFill>
        <p:spPr>
          <a:xfrm rot="-936753">
            <a:off x="299424" y="599466"/>
            <a:ext cx="2317266" cy="21431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9"/>
          <p:cNvSpPr txBox="1"/>
          <p:nvPr>
            <p:ph type="ctrTitle"/>
          </p:nvPr>
        </p:nvSpPr>
        <p:spPr>
          <a:xfrm>
            <a:off x="810001" y="812801"/>
            <a:ext cx="10572000" cy="3607398"/>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ctr">
              <a:lnSpc>
                <a:spcPct val="100000"/>
              </a:lnSpc>
              <a:spcBef>
                <a:spcPts val="0"/>
              </a:spcBef>
              <a:spcAft>
                <a:spcPts val="0"/>
              </a:spcAft>
              <a:buClr>
                <a:srgbClr val="FEFEFE"/>
              </a:buClr>
              <a:buSzPts val="5400"/>
              <a:buFont typeface="Arial"/>
              <a:buNone/>
            </a:pPr>
            <a:r>
              <a:rPr lang="en-US"/>
              <a:t>Dodi Carrier</a:t>
            </a:r>
            <a:br>
              <a:rPr lang="en-US"/>
            </a:br>
            <a:r>
              <a:rPr lang="en-US" u="sng">
                <a:solidFill>
                  <a:schemeClr val="lt1"/>
                </a:solidFill>
                <a:hlinkClick r:id="rId3">
                  <a:extLst>
                    <a:ext uri="{A12FA001-AC4F-418D-AE19-62706E023703}">
                      <ahyp:hlinkClr val="tx"/>
                    </a:ext>
                  </a:extLst>
                </a:hlinkClick>
              </a:rPr>
              <a:t>dodicarrier@apcs.us</a:t>
            </a:r>
            <a:br>
              <a:rPr lang="en-US"/>
            </a:br>
            <a:r>
              <a:rPr lang="en-US"/>
              <a:t>318-240-9991</a:t>
            </a:r>
            <a:endParaRPr/>
          </a:p>
        </p:txBody>
      </p:sp>
      <p:sp>
        <p:nvSpPr>
          <p:cNvPr id="174" name="Google Shape;174;p9"/>
          <p:cNvSpPr txBox="1"/>
          <p:nvPr>
            <p:ph idx="1" type="subTitle"/>
          </p:nvPr>
        </p:nvSpPr>
        <p:spPr>
          <a:xfrm>
            <a:off x="810001" y="5280847"/>
            <a:ext cx="10572000" cy="434974"/>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800"/>
              <a:buNone/>
            </a:pPr>
            <a:r>
              <a:t/>
            </a:r>
            <a:endParaRPr/>
          </a:p>
        </p:txBody>
      </p:sp>
      <p:pic>
        <p:nvPicPr>
          <p:cNvPr descr="Image result for sunshine" id="175" name="Google Shape;175;p9"/>
          <p:cNvPicPr preferRelativeResize="0"/>
          <p:nvPr/>
        </p:nvPicPr>
        <p:blipFill rotWithShape="1">
          <a:blip r:embed="rId4">
            <a:alphaModFix/>
          </a:blip>
          <a:srcRect b="0" l="0" r="0" t="0"/>
          <a:stretch/>
        </p:blipFill>
        <p:spPr>
          <a:xfrm>
            <a:off x="587375" y="235250"/>
            <a:ext cx="2381250" cy="23812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g149c76876d7_1_111"/>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ctr">
              <a:lnSpc>
                <a:spcPct val="100000"/>
              </a:lnSpc>
              <a:spcBef>
                <a:spcPts val="0"/>
              </a:spcBef>
              <a:spcAft>
                <a:spcPts val="0"/>
              </a:spcAft>
              <a:buClr>
                <a:srgbClr val="FEFEFE"/>
              </a:buClr>
              <a:buSzPts val="4000"/>
              <a:buFont typeface="Century Gothic"/>
              <a:buNone/>
            </a:pPr>
            <a:r>
              <a:rPr lang="en-US"/>
              <a:t>APCS Information</a:t>
            </a:r>
            <a:endParaRPr/>
          </a:p>
        </p:txBody>
      </p:sp>
      <p:sp>
        <p:nvSpPr>
          <p:cNvPr id="123" name="Google Shape;123;g149c76876d7_1_111"/>
          <p:cNvSpPr txBox="1"/>
          <p:nvPr>
            <p:ph idx="1" type="body"/>
          </p:nvPr>
        </p:nvSpPr>
        <p:spPr>
          <a:xfrm>
            <a:off x="818712" y="2819400"/>
            <a:ext cx="10554600" cy="37719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p>
            <a:pPr indent="-342900" lvl="0" marL="342900" rtl="0" algn="l">
              <a:lnSpc>
                <a:spcPct val="100000"/>
              </a:lnSpc>
              <a:spcBef>
                <a:spcPts val="0"/>
              </a:spcBef>
              <a:spcAft>
                <a:spcPts val="0"/>
              </a:spcAft>
              <a:buSzPts val="1800"/>
              <a:buChar char="?"/>
            </a:pPr>
            <a:r>
              <a:rPr lang="en-US"/>
              <a:t>School website--www.apcs.us.  Also, click on Viking Voice to access ‘Counselor’s Corner’ </a:t>
            </a:r>
            <a:endParaRPr/>
          </a:p>
          <a:p>
            <a:pPr indent="-342900" lvl="0" marL="342900" rtl="0" algn="l">
              <a:lnSpc>
                <a:spcPct val="100000"/>
              </a:lnSpc>
              <a:spcBef>
                <a:spcPts val="0"/>
              </a:spcBef>
              <a:spcAft>
                <a:spcPts val="0"/>
              </a:spcAft>
              <a:buSzPts val="1800"/>
              <a:buChar char="?"/>
            </a:pPr>
            <a:r>
              <a:rPr b="1" lang="en-US"/>
              <a:t>Parents need to read APCS rules and regulations that are in the Student Handbook. Student Handbook can be found on the school website. </a:t>
            </a:r>
            <a:endParaRPr/>
          </a:p>
          <a:p>
            <a:pPr indent="-342900" lvl="0" marL="342900" rtl="0" algn="l">
              <a:lnSpc>
                <a:spcPct val="100000"/>
              </a:lnSpc>
              <a:spcBef>
                <a:spcPts val="960"/>
              </a:spcBef>
              <a:spcAft>
                <a:spcPts val="0"/>
              </a:spcAft>
              <a:buSzPts val="1800"/>
              <a:buChar char="?"/>
            </a:pPr>
            <a:r>
              <a:rPr lang="en-US"/>
              <a:t>PowerSchool web access for students grades. If you need your login information, email Mrs. Dodi</a:t>
            </a:r>
            <a:endParaRPr/>
          </a:p>
          <a:p>
            <a:pPr indent="-342900" lvl="0" marL="342900" rtl="0" algn="l">
              <a:lnSpc>
                <a:spcPct val="100000"/>
              </a:lnSpc>
              <a:spcBef>
                <a:spcPts val="960"/>
              </a:spcBef>
              <a:spcAft>
                <a:spcPts val="0"/>
              </a:spcAft>
              <a:buSzPts val="1800"/>
              <a:buChar char="?"/>
            </a:pPr>
            <a:r>
              <a:rPr lang="en-US"/>
              <a:t>Questions about Capture Point-- email Mrs. Julie  </a:t>
            </a:r>
            <a:r>
              <a:rPr lang="en-US" u="sng">
                <a:solidFill>
                  <a:schemeClr val="hlink"/>
                </a:solidFill>
                <a:hlinkClick r:id="rId3"/>
              </a:rPr>
              <a:t>julieroy@apcs.us</a:t>
            </a:r>
            <a:endParaRPr/>
          </a:p>
          <a:p>
            <a:pPr indent="-342900" lvl="0" marL="342900" rtl="0" algn="l">
              <a:lnSpc>
                <a:spcPct val="100000"/>
              </a:lnSpc>
              <a:spcBef>
                <a:spcPts val="960"/>
              </a:spcBef>
              <a:spcAft>
                <a:spcPts val="0"/>
              </a:spcAft>
              <a:buSzPts val="1800"/>
              <a:buChar char="?"/>
            </a:pPr>
            <a:r>
              <a:rPr lang="en-US"/>
              <a:t>When you get accepted to college, send Mrs. Dodi your acceptance letter so it can be added to morning announcements.</a:t>
            </a:r>
            <a:endParaRPr/>
          </a:p>
          <a:p>
            <a:pPr indent="-342900" lvl="0" marL="342900" rtl="0" algn="l">
              <a:lnSpc>
                <a:spcPct val="100000"/>
              </a:lnSpc>
              <a:spcBef>
                <a:spcPts val="960"/>
              </a:spcBef>
              <a:spcAft>
                <a:spcPts val="0"/>
              </a:spcAft>
              <a:buSzPts val="1800"/>
              <a:buChar char="?"/>
            </a:pPr>
            <a:r>
              <a:rPr lang="en-US"/>
              <a:t>Senior Slide Show pictures due December 11th. Contact </a:t>
            </a:r>
            <a:r>
              <a:rPr lang="en-US" u="sng">
                <a:solidFill>
                  <a:schemeClr val="hlink"/>
                </a:solidFill>
                <a:hlinkClick r:id="rId4"/>
              </a:rPr>
              <a:t>publications@apcs.us</a:t>
            </a:r>
            <a:r>
              <a:rPr lang="en-US"/>
              <a:t> </a:t>
            </a:r>
            <a:r>
              <a:rPr lang="en-US"/>
              <a:t>for more information. </a:t>
            </a:r>
            <a:endParaRPr/>
          </a:p>
        </p:txBody>
      </p:sp>
      <p:pic>
        <p:nvPicPr>
          <p:cNvPr descr="Image result for apcs vikings" id="124" name="Google Shape;124;g149c76876d7_1_111"/>
          <p:cNvPicPr preferRelativeResize="0"/>
          <p:nvPr/>
        </p:nvPicPr>
        <p:blipFill rotWithShape="1">
          <a:blip r:embed="rId5">
            <a:alphaModFix/>
          </a:blip>
          <a:srcRect b="0" l="0" r="0" t="0"/>
          <a:stretch/>
        </p:blipFill>
        <p:spPr>
          <a:xfrm rot="-1188922">
            <a:off x="620405" y="211714"/>
            <a:ext cx="1907853" cy="2361204"/>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3">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3">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3">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3">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3">
                                            <p:txEl>
                                              <p:pRg end="5" st="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g149c76876d7_1_0"/>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ctr">
              <a:lnSpc>
                <a:spcPct val="100000"/>
              </a:lnSpc>
              <a:spcBef>
                <a:spcPts val="0"/>
              </a:spcBef>
              <a:spcAft>
                <a:spcPts val="0"/>
              </a:spcAft>
              <a:buClr>
                <a:srgbClr val="FEFEFE"/>
              </a:buClr>
              <a:buSzPts val="4000"/>
              <a:buFont typeface="Century Gothic"/>
              <a:buNone/>
            </a:pPr>
            <a:r>
              <a:rPr lang="en-US"/>
              <a:t>ACT</a:t>
            </a:r>
            <a:endParaRPr/>
          </a:p>
        </p:txBody>
      </p:sp>
      <p:sp>
        <p:nvSpPr>
          <p:cNvPr id="130" name="Google Shape;130;g149c76876d7_1_0"/>
          <p:cNvSpPr txBox="1"/>
          <p:nvPr>
            <p:ph idx="1" type="body"/>
          </p:nvPr>
        </p:nvSpPr>
        <p:spPr>
          <a:xfrm>
            <a:off x="818712" y="2222287"/>
            <a:ext cx="10554600" cy="36366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800"/>
              <a:buNone/>
            </a:pPr>
            <a:r>
              <a:t/>
            </a:r>
            <a:endParaRPr sz="2500"/>
          </a:p>
          <a:p>
            <a:pPr indent="0" lvl="0" marL="457200" rtl="0" algn="l">
              <a:lnSpc>
                <a:spcPct val="100000"/>
              </a:lnSpc>
              <a:spcBef>
                <a:spcPts val="0"/>
              </a:spcBef>
              <a:spcAft>
                <a:spcPts val="0"/>
              </a:spcAft>
              <a:buSzPts val="1800"/>
              <a:buNone/>
            </a:pPr>
            <a:r>
              <a:t/>
            </a:r>
            <a:endParaRPr sz="2500"/>
          </a:p>
          <a:p>
            <a:pPr indent="-387350" lvl="0" marL="457200" rtl="0" algn="l">
              <a:lnSpc>
                <a:spcPct val="80000"/>
              </a:lnSpc>
              <a:spcBef>
                <a:spcPts val="933"/>
              </a:spcBef>
              <a:spcAft>
                <a:spcPts val="0"/>
              </a:spcAft>
              <a:buSzPts val="2500"/>
              <a:buChar char="?"/>
            </a:pPr>
            <a:r>
              <a:rPr lang="en-US" sz="2500">
                <a:latin typeface="Arial"/>
                <a:ea typeface="Arial"/>
                <a:cs typeface="Arial"/>
                <a:sym typeface="Arial"/>
              </a:rPr>
              <a:t>ACT -  Oct 2</a:t>
            </a:r>
            <a:r>
              <a:rPr lang="en-US" sz="2500"/>
              <a:t>8</a:t>
            </a:r>
            <a:r>
              <a:rPr lang="en-US" sz="2500">
                <a:latin typeface="Arial"/>
                <a:ea typeface="Arial"/>
                <a:cs typeface="Arial"/>
                <a:sym typeface="Arial"/>
              </a:rPr>
              <a:t>, Dec </a:t>
            </a:r>
            <a:r>
              <a:rPr lang="en-US" sz="2500"/>
              <a:t>9</a:t>
            </a:r>
            <a:r>
              <a:rPr lang="en-US" sz="2500">
                <a:latin typeface="Arial"/>
                <a:ea typeface="Arial"/>
                <a:cs typeface="Arial"/>
                <a:sym typeface="Arial"/>
              </a:rPr>
              <a:t>, Feb 1</a:t>
            </a:r>
            <a:r>
              <a:rPr lang="en-US" sz="2500"/>
              <a:t>0</a:t>
            </a:r>
            <a:r>
              <a:rPr lang="en-US" sz="2500">
                <a:latin typeface="Arial"/>
                <a:ea typeface="Arial"/>
                <a:cs typeface="Arial"/>
                <a:sym typeface="Arial"/>
              </a:rPr>
              <a:t>, April 1</a:t>
            </a:r>
            <a:r>
              <a:rPr lang="en-US" sz="2500"/>
              <a:t>3</a:t>
            </a:r>
            <a:r>
              <a:rPr lang="en-US" sz="2500">
                <a:latin typeface="Arial"/>
                <a:ea typeface="Arial"/>
                <a:cs typeface="Arial"/>
                <a:sym typeface="Arial"/>
              </a:rPr>
              <a:t>, June </a:t>
            </a:r>
            <a:r>
              <a:rPr lang="en-US" sz="2500"/>
              <a:t>8</a:t>
            </a:r>
            <a:r>
              <a:rPr lang="en-US" sz="2500">
                <a:latin typeface="Arial"/>
                <a:ea typeface="Arial"/>
                <a:cs typeface="Arial"/>
                <a:sym typeface="Arial"/>
              </a:rPr>
              <a:t>, July 1</a:t>
            </a:r>
            <a:r>
              <a:rPr lang="en-US" sz="2500"/>
              <a:t>3</a:t>
            </a:r>
            <a:r>
              <a:rPr lang="en-US" sz="2500">
                <a:latin typeface="Arial"/>
                <a:ea typeface="Arial"/>
                <a:cs typeface="Arial"/>
                <a:sym typeface="Arial"/>
              </a:rPr>
              <a:t> - go to myact.org to register and for registration deadlines. Make sure you send scores to colleges you are interested in attending </a:t>
            </a:r>
            <a:endParaRPr sz="2500">
              <a:latin typeface="Arial"/>
              <a:ea typeface="Arial"/>
              <a:cs typeface="Arial"/>
              <a:sym typeface="Arial"/>
            </a:endParaRPr>
          </a:p>
          <a:p>
            <a:pPr indent="0" lvl="0" marL="457200" rtl="0" algn="l">
              <a:lnSpc>
                <a:spcPct val="80000"/>
              </a:lnSpc>
              <a:spcBef>
                <a:spcPts val="933"/>
              </a:spcBef>
              <a:spcAft>
                <a:spcPts val="0"/>
              </a:spcAft>
              <a:buSzPts val="1800"/>
              <a:buNone/>
            </a:pPr>
            <a:r>
              <a:t/>
            </a:r>
            <a:endParaRPr sz="2500"/>
          </a:p>
          <a:p>
            <a:pPr indent="0" lvl="0" marL="457200" rtl="0" algn="l">
              <a:lnSpc>
                <a:spcPct val="80000"/>
              </a:lnSpc>
              <a:spcBef>
                <a:spcPts val="933"/>
              </a:spcBef>
              <a:spcAft>
                <a:spcPts val="0"/>
              </a:spcAft>
              <a:buSzPts val="1800"/>
              <a:buNone/>
            </a:pPr>
            <a:r>
              <a:t/>
            </a:r>
            <a:endParaRPr sz="2500">
              <a:latin typeface="Arial"/>
              <a:ea typeface="Arial"/>
              <a:cs typeface="Arial"/>
              <a:sym typeface="Arial"/>
            </a:endParaRPr>
          </a:p>
          <a:p>
            <a:pPr indent="0" lvl="0" marL="0" rtl="0" algn="l">
              <a:lnSpc>
                <a:spcPct val="100000"/>
              </a:lnSpc>
              <a:spcBef>
                <a:spcPts val="0"/>
              </a:spcBef>
              <a:spcAft>
                <a:spcPts val="0"/>
              </a:spcAft>
              <a:buSzPts val="1800"/>
              <a:buNone/>
            </a:pPr>
            <a:r>
              <a:t/>
            </a:r>
            <a:endParaRPr sz="2500"/>
          </a:p>
          <a:p>
            <a:pPr indent="-228600" lvl="0" marL="342900" rtl="0" algn="l">
              <a:lnSpc>
                <a:spcPct val="100000"/>
              </a:lnSpc>
              <a:spcBef>
                <a:spcPts val="960"/>
              </a:spcBef>
              <a:spcAft>
                <a:spcPts val="0"/>
              </a:spcAft>
              <a:buSzPts val="1800"/>
              <a:buNone/>
            </a:pPr>
            <a:r>
              <a:t/>
            </a:r>
            <a:endParaRPr sz="2500"/>
          </a:p>
          <a:p>
            <a:pPr indent="-228600" lvl="0" marL="342900" rtl="0" algn="l">
              <a:lnSpc>
                <a:spcPct val="100000"/>
              </a:lnSpc>
              <a:spcBef>
                <a:spcPts val="960"/>
              </a:spcBef>
              <a:spcAft>
                <a:spcPts val="0"/>
              </a:spcAft>
              <a:buSzPts val="1800"/>
              <a:buNone/>
            </a:pPr>
            <a:r>
              <a:t/>
            </a:r>
            <a:endParaRPr sz="2500"/>
          </a:p>
        </p:txBody>
      </p:sp>
      <p:pic>
        <p:nvPicPr>
          <p:cNvPr id="131" name="Google Shape;131;g149c76876d7_1_0"/>
          <p:cNvPicPr preferRelativeResize="0"/>
          <p:nvPr/>
        </p:nvPicPr>
        <p:blipFill rotWithShape="1">
          <a:blip r:embed="rId3">
            <a:alphaModFix/>
          </a:blip>
          <a:srcRect b="0" l="0" r="0" t="0"/>
          <a:stretch/>
        </p:blipFill>
        <p:spPr>
          <a:xfrm rot="-405063">
            <a:off x="1155012" y="445788"/>
            <a:ext cx="2619375" cy="17430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0">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0">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0">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0">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0">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0">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0">
                                            <p:txEl>
                                              <p:pRg end="7" st="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4"/>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ctr">
              <a:lnSpc>
                <a:spcPct val="100000"/>
              </a:lnSpc>
              <a:spcBef>
                <a:spcPts val="0"/>
              </a:spcBef>
              <a:spcAft>
                <a:spcPts val="0"/>
              </a:spcAft>
              <a:buClr>
                <a:srgbClr val="FEFEFE"/>
              </a:buClr>
              <a:buSzPts val="4000"/>
              <a:buFont typeface="Arial"/>
              <a:buNone/>
            </a:pPr>
            <a:r>
              <a:rPr lang="en-US"/>
              <a:t>Dual Enrollment - LSUA</a:t>
            </a:r>
            <a:endParaRPr/>
          </a:p>
        </p:txBody>
      </p:sp>
      <p:sp>
        <p:nvSpPr>
          <p:cNvPr id="137" name="Google Shape;137;p4"/>
          <p:cNvSpPr txBox="1"/>
          <p:nvPr>
            <p:ph idx="1" type="body"/>
          </p:nvPr>
        </p:nvSpPr>
        <p:spPr>
          <a:xfrm>
            <a:off x="818700" y="2222275"/>
            <a:ext cx="10927800" cy="4280400"/>
          </a:xfrm>
          <a:prstGeom prst="rect">
            <a:avLst/>
          </a:prstGeom>
          <a:noFill/>
          <a:ln cap="flat" cmpd="sng" w="9525">
            <a:solidFill>
              <a:srgbClr val="FFFFFF"/>
            </a:solidFill>
            <a:prstDash val="solid"/>
            <a:round/>
            <a:headEnd len="sm" w="sm" type="none"/>
            <a:tailEnd len="sm" w="sm" type="none"/>
          </a:ln>
          <a:effectLst>
            <a:outerShdw blurRad="50800">
              <a:srgbClr val="000000">
                <a:alpha val="40000"/>
              </a:srgbClr>
            </a:outerShdw>
          </a:effectLst>
        </p:spPr>
        <p:txBody>
          <a:bodyPr anchorCtr="0" anchor="ctr" bIns="45700" lIns="91425" spcFirstLastPara="1" rIns="91425" wrap="square" tIns="45700">
            <a:normAutofit fontScale="92500" lnSpcReduction="10000"/>
          </a:bodyPr>
          <a:lstStyle/>
          <a:p>
            <a:pPr indent="-334327" lvl="0" marL="342900" rtl="0" algn="l">
              <a:lnSpc>
                <a:spcPct val="100000"/>
              </a:lnSpc>
              <a:spcBef>
                <a:spcPts val="0"/>
              </a:spcBef>
              <a:spcAft>
                <a:spcPts val="0"/>
              </a:spcAft>
              <a:buSzPct val="100000"/>
              <a:buChar char="?"/>
            </a:pPr>
            <a:r>
              <a:rPr lang="en-US"/>
              <a:t>Dual Enrollment classes are $100 per class per semester. This is payable to LSUA, not APCS. </a:t>
            </a:r>
            <a:r>
              <a:rPr lang="en-US">
                <a:solidFill>
                  <a:srgbClr val="FFFFFF"/>
                </a:solidFill>
              </a:rPr>
              <a:t>Due date is October 1st for fall and spring should be March 1st.  Your student’s bill can be found on their myLSUA account. </a:t>
            </a:r>
            <a:endParaRPr>
              <a:solidFill>
                <a:srgbClr val="FFFFFF"/>
              </a:solidFill>
            </a:endParaRPr>
          </a:p>
          <a:p>
            <a:pPr indent="-334327" lvl="0" marL="342900" rtl="0" algn="l">
              <a:lnSpc>
                <a:spcPct val="100000"/>
              </a:lnSpc>
              <a:spcBef>
                <a:spcPts val="0"/>
              </a:spcBef>
              <a:spcAft>
                <a:spcPts val="0"/>
              </a:spcAft>
              <a:buClr>
                <a:srgbClr val="FFFFFF"/>
              </a:buClr>
              <a:buSzPct val="100000"/>
              <a:buChar char="?"/>
            </a:pPr>
            <a:r>
              <a:rPr lang="en-US">
                <a:solidFill>
                  <a:srgbClr val="FFFFFF"/>
                </a:solidFill>
              </a:rPr>
              <a:t>To pay for classes </a:t>
            </a:r>
            <a:endParaRPr>
              <a:solidFill>
                <a:srgbClr val="FFFFFF"/>
              </a:solidFill>
            </a:endParaRPr>
          </a:p>
          <a:p>
            <a:pPr indent="-277258" lvl="1" marL="742950" rtl="0" algn="l">
              <a:lnSpc>
                <a:spcPct val="115000"/>
              </a:lnSpc>
              <a:spcBef>
                <a:spcPts val="0"/>
              </a:spcBef>
              <a:spcAft>
                <a:spcPts val="0"/>
              </a:spcAft>
              <a:buClr>
                <a:srgbClr val="FFFFFF"/>
              </a:buClr>
              <a:buSzPct val="257142"/>
              <a:buChar char="?"/>
            </a:pPr>
            <a:r>
              <a:rPr lang="en-US" sz="700">
                <a:solidFill>
                  <a:srgbClr val="FFFFFF"/>
                </a:solidFill>
                <a:latin typeface="Times New Roman"/>
                <a:ea typeface="Times New Roman"/>
                <a:cs typeface="Times New Roman"/>
                <a:sym typeface="Times New Roman"/>
              </a:rPr>
              <a:t> </a:t>
            </a:r>
            <a:r>
              <a:rPr lang="en-US" sz="1800">
                <a:solidFill>
                  <a:srgbClr val="FFFFFF"/>
                </a:solidFill>
              </a:rPr>
              <a:t>Mail payment to: LSUA ATTN: Accounting 8100 Highway 71 South Alexandria, LA 71302</a:t>
            </a:r>
            <a:endParaRPr sz="1800">
              <a:solidFill>
                <a:srgbClr val="FFFFFF"/>
              </a:solidFill>
            </a:endParaRPr>
          </a:p>
          <a:p>
            <a:pPr indent="-277176" lvl="1" marL="742950" rtl="0" algn="l">
              <a:lnSpc>
                <a:spcPct val="115000"/>
              </a:lnSpc>
              <a:spcBef>
                <a:spcPts val="0"/>
              </a:spcBef>
              <a:spcAft>
                <a:spcPts val="0"/>
              </a:spcAft>
              <a:buClr>
                <a:srgbClr val="FFFFFF"/>
              </a:buClr>
              <a:buSzPct val="100000"/>
              <a:buChar char="?"/>
            </a:pPr>
            <a:r>
              <a:rPr lang="en-US" sz="1800">
                <a:solidFill>
                  <a:srgbClr val="FFFFFF"/>
                </a:solidFill>
              </a:rPr>
              <a:t>Call: 318-473-6407</a:t>
            </a:r>
            <a:endParaRPr sz="1800">
              <a:solidFill>
                <a:srgbClr val="FFFFFF"/>
              </a:solidFill>
            </a:endParaRPr>
          </a:p>
          <a:p>
            <a:pPr indent="-277176" lvl="1" marL="742950" rtl="0" algn="l">
              <a:lnSpc>
                <a:spcPct val="115000"/>
              </a:lnSpc>
              <a:spcBef>
                <a:spcPts val="0"/>
              </a:spcBef>
              <a:spcAft>
                <a:spcPts val="0"/>
              </a:spcAft>
              <a:buClr>
                <a:srgbClr val="FFFFFF"/>
              </a:buClr>
              <a:buSzPct val="100000"/>
              <a:buChar char="?"/>
            </a:pPr>
            <a:r>
              <a:rPr lang="en-US" sz="1800">
                <a:solidFill>
                  <a:srgbClr val="FFFFFF"/>
                </a:solidFill>
              </a:rPr>
              <a:t>In person: Abrams Hall, 155 Middleton Drive Alexandria, LA 71302</a:t>
            </a:r>
            <a:endParaRPr sz="1800">
              <a:solidFill>
                <a:srgbClr val="FFFFFF"/>
              </a:solidFill>
            </a:endParaRPr>
          </a:p>
          <a:p>
            <a:pPr indent="-277176" lvl="1" marL="742950" rtl="0" algn="l">
              <a:lnSpc>
                <a:spcPct val="115000"/>
              </a:lnSpc>
              <a:spcBef>
                <a:spcPts val="0"/>
              </a:spcBef>
              <a:spcAft>
                <a:spcPts val="0"/>
              </a:spcAft>
              <a:buClr>
                <a:srgbClr val="FFFFFF"/>
              </a:buClr>
              <a:buSzPct val="100000"/>
              <a:buChar char="?"/>
            </a:pPr>
            <a:r>
              <a:rPr lang="en-US" sz="1800">
                <a:solidFill>
                  <a:srgbClr val="FFFFFF"/>
                </a:solidFill>
              </a:rPr>
              <a:t>Online: using your child’s myLSUA account</a:t>
            </a:r>
            <a:endParaRPr sz="1800">
              <a:solidFill>
                <a:srgbClr val="FFFFFF"/>
              </a:solidFill>
            </a:endParaRPr>
          </a:p>
          <a:p>
            <a:pPr indent="-334327" lvl="0" marL="342900" rtl="0" algn="l">
              <a:lnSpc>
                <a:spcPct val="100000"/>
              </a:lnSpc>
              <a:spcBef>
                <a:spcPts val="960"/>
              </a:spcBef>
              <a:spcAft>
                <a:spcPts val="0"/>
              </a:spcAft>
              <a:buSzPct val="100000"/>
              <a:buChar char="?"/>
            </a:pPr>
            <a:r>
              <a:rPr lang="en-US"/>
              <a:t>DE courses that your child has possibly taken at APCS….Math 1021, Math 1022, Math 2011,  Engl 1001, Engl 1002, Geog 1001, Geog 1003, Hist 1001, Hist 1003, Hist 2055, Hist 2057. To determine how the classes transfer to other universities  you need to view the Master Course Articulation Matrix on the Board of Regents website. </a:t>
            </a:r>
            <a:r>
              <a:rPr lang="en-US" u="sng">
                <a:solidFill>
                  <a:schemeClr val="hlink"/>
                </a:solidFill>
                <a:hlinkClick r:id="rId3"/>
              </a:rPr>
              <a:t>http://www.regents.la.gov/</a:t>
            </a:r>
            <a:endParaRPr u="sng"/>
          </a:p>
          <a:p>
            <a:pPr indent="-334327" lvl="0" marL="342900" rtl="0" algn="l">
              <a:lnSpc>
                <a:spcPct val="100000"/>
              </a:lnSpc>
              <a:spcBef>
                <a:spcPts val="960"/>
              </a:spcBef>
              <a:spcAft>
                <a:spcPts val="0"/>
              </a:spcAft>
              <a:buSzPct val="100000"/>
              <a:buChar char="?"/>
            </a:pPr>
            <a:r>
              <a:rPr lang="en-US"/>
              <a:t>Request your transcript from LSUA to be sent to your future college. Needs to be done quickly after graduation in order for you to schedule for Fall 2024.  Students can request transcripts to be sent using their myLSUA account. Official transcripts are $7 per copy. Unofficial transcripts are available on myLSUA.</a:t>
            </a:r>
            <a:endParaRPr/>
          </a:p>
          <a:p>
            <a:pPr indent="-228600" lvl="0" marL="342900" rtl="0" algn="l">
              <a:lnSpc>
                <a:spcPct val="100000"/>
              </a:lnSpc>
              <a:spcBef>
                <a:spcPts val="960"/>
              </a:spcBef>
              <a:spcAft>
                <a:spcPts val="0"/>
              </a:spcAft>
              <a:buSzPct val="100000"/>
              <a:buNone/>
            </a:pPr>
            <a:r>
              <a:t/>
            </a:r>
            <a:endParaRPr>
              <a:solidFill>
                <a:srgbClr val="FFFF00"/>
              </a:solidFill>
            </a:endParaRPr>
          </a:p>
        </p:txBody>
      </p:sp>
      <p:pic>
        <p:nvPicPr>
          <p:cNvPr descr="Image result for lsua mascot" id="138" name="Google Shape;138;p4"/>
          <p:cNvPicPr preferRelativeResize="0"/>
          <p:nvPr/>
        </p:nvPicPr>
        <p:blipFill rotWithShape="1">
          <a:blip r:embed="rId4">
            <a:alphaModFix/>
          </a:blip>
          <a:srcRect b="0" l="0" r="0" t="0"/>
          <a:stretch/>
        </p:blipFill>
        <p:spPr>
          <a:xfrm>
            <a:off x="155574" y="103738"/>
            <a:ext cx="2828925" cy="16573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7">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7">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7">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7">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7">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7">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7">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7">
                                            <p:txEl>
                                              <p:pRg end="8" st="8"/>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5"/>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ctr">
              <a:lnSpc>
                <a:spcPct val="100000"/>
              </a:lnSpc>
              <a:spcBef>
                <a:spcPts val="0"/>
              </a:spcBef>
              <a:spcAft>
                <a:spcPts val="0"/>
              </a:spcAft>
              <a:buClr>
                <a:srgbClr val="FEFEFE"/>
              </a:buClr>
              <a:buSzPts val="4000"/>
              <a:buFont typeface="Arial"/>
              <a:buNone/>
            </a:pPr>
            <a:r>
              <a:rPr lang="en-US"/>
              <a:t>Preparing for College</a:t>
            </a:r>
            <a:endParaRPr/>
          </a:p>
        </p:txBody>
      </p:sp>
      <p:sp>
        <p:nvSpPr>
          <p:cNvPr id="144" name="Google Shape;144;p5"/>
          <p:cNvSpPr txBox="1"/>
          <p:nvPr>
            <p:ph idx="1" type="body"/>
          </p:nvPr>
        </p:nvSpPr>
        <p:spPr>
          <a:xfrm>
            <a:off x="818725" y="2259675"/>
            <a:ext cx="10554600" cy="43542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fontScale="77500" lnSpcReduction="20000"/>
          </a:bodyPr>
          <a:lstStyle/>
          <a:p>
            <a:pPr indent="-327025" lvl="0" marL="342900" rtl="0" algn="l">
              <a:lnSpc>
                <a:spcPct val="80000"/>
              </a:lnSpc>
              <a:spcBef>
                <a:spcPts val="0"/>
              </a:spcBef>
              <a:spcAft>
                <a:spcPts val="0"/>
              </a:spcAft>
              <a:buSzPct val="100000"/>
              <a:buChar char="?"/>
            </a:pPr>
            <a:r>
              <a:rPr lang="en-US" sz="2000"/>
              <a:t>Stay Organized </a:t>
            </a:r>
            <a:endParaRPr sz="2000"/>
          </a:p>
          <a:p>
            <a:pPr indent="0" lvl="0" marL="457200" rtl="0" algn="l">
              <a:lnSpc>
                <a:spcPct val="80000"/>
              </a:lnSpc>
              <a:spcBef>
                <a:spcPts val="0"/>
              </a:spcBef>
              <a:spcAft>
                <a:spcPts val="0"/>
              </a:spcAft>
              <a:buSzPct val="105882"/>
              <a:buNone/>
            </a:pPr>
            <a:r>
              <a:t/>
            </a:r>
            <a:endParaRPr sz="2000"/>
          </a:p>
          <a:p>
            <a:pPr indent="-327025" lvl="0" marL="342900" rtl="0" algn="l">
              <a:lnSpc>
                <a:spcPct val="80000"/>
              </a:lnSpc>
              <a:spcBef>
                <a:spcPts val="0"/>
              </a:spcBef>
              <a:spcAft>
                <a:spcPts val="0"/>
              </a:spcAft>
              <a:buSzPct val="100000"/>
              <a:buChar char="?"/>
            </a:pPr>
            <a:r>
              <a:rPr lang="en-US" sz="2000"/>
              <a:t>Encourage your student to check their email!</a:t>
            </a:r>
            <a:endParaRPr sz="2000"/>
          </a:p>
          <a:p>
            <a:pPr indent="0" lvl="0" marL="457200" rtl="0" algn="l">
              <a:lnSpc>
                <a:spcPct val="80000"/>
              </a:lnSpc>
              <a:spcBef>
                <a:spcPts val="0"/>
              </a:spcBef>
              <a:spcAft>
                <a:spcPts val="0"/>
              </a:spcAft>
              <a:buSzPct val="105882"/>
              <a:buNone/>
            </a:pPr>
            <a:r>
              <a:t/>
            </a:r>
            <a:endParaRPr sz="2000"/>
          </a:p>
          <a:p>
            <a:pPr indent="-327025" lvl="0" marL="457200" rtl="0" algn="l">
              <a:lnSpc>
                <a:spcPct val="100000"/>
              </a:lnSpc>
              <a:spcBef>
                <a:spcPts val="0"/>
              </a:spcBef>
              <a:spcAft>
                <a:spcPts val="0"/>
              </a:spcAft>
              <a:buSzPct val="100000"/>
              <a:buChar char="?"/>
            </a:pPr>
            <a:r>
              <a:rPr lang="en-US" sz="2000"/>
              <a:t>Together with your child, you should begin applying for colleges</a:t>
            </a:r>
            <a:endParaRPr sz="2000"/>
          </a:p>
          <a:p>
            <a:pPr indent="0" lvl="0" marL="457200" rtl="0" algn="l">
              <a:lnSpc>
                <a:spcPct val="100000"/>
              </a:lnSpc>
              <a:spcBef>
                <a:spcPts val="0"/>
              </a:spcBef>
              <a:spcAft>
                <a:spcPts val="0"/>
              </a:spcAft>
              <a:buSzPct val="105882"/>
              <a:buNone/>
            </a:pPr>
            <a:r>
              <a:t/>
            </a:r>
            <a:endParaRPr sz="2000"/>
          </a:p>
          <a:p>
            <a:pPr indent="-327025" lvl="0" marL="457200" rtl="0" algn="l">
              <a:lnSpc>
                <a:spcPct val="80000"/>
              </a:lnSpc>
              <a:spcBef>
                <a:spcPts val="933"/>
              </a:spcBef>
              <a:spcAft>
                <a:spcPts val="0"/>
              </a:spcAft>
              <a:buSzPct val="100000"/>
              <a:buChar char="?"/>
            </a:pPr>
            <a:r>
              <a:rPr lang="en-US" sz="2000">
                <a:latin typeface="Century Gothic"/>
                <a:ea typeface="Century Gothic"/>
                <a:cs typeface="Century Gothic"/>
                <a:sym typeface="Century Gothic"/>
              </a:rPr>
              <a:t>College Fall preview days – go to universities websites for more information. </a:t>
            </a:r>
            <a:endParaRPr sz="2000">
              <a:latin typeface="Century Gothic"/>
              <a:ea typeface="Century Gothic"/>
              <a:cs typeface="Century Gothic"/>
              <a:sym typeface="Century Gothic"/>
            </a:endParaRPr>
          </a:p>
          <a:p>
            <a:pPr indent="0" lvl="0" marL="457200" rtl="0" algn="l">
              <a:lnSpc>
                <a:spcPct val="80000"/>
              </a:lnSpc>
              <a:spcBef>
                <a:spcPts val="933"/>
              </a:spcBef>
              <a:spcAft>
                <a:spcPts val="0"/>
              </a:spcAft>
              <a:buSzPct val="105882"/>
              <a:buNone/>
            </a:pPr>
            <a:r>
              <a:t/>
            </a:r>
            <a:endParaRPr sz="2000">
              <a:latin typeface="Century Gothic"/>
              <a:ea typeface="Century Gothic"/>
              <a:cs typeface="Century Gothic"/>
              <a:sym typeface="Century Gothic"/>
            </a:endParaRPr>
          </a:p>
          <a:p>
            <a:pPr indent="-327025" lvl="0" marL="342900" rtl="0" algn="l">
              <a:lnSpc>
                <a:spcPct val="80000"/>
              </a:lnSpc>
              <a:spcBef>
                <a:spcPts val="933"/>
              </a:spcBef>
              <a:spcAft>
                <a:spcPts val="0"/>
              </a:spcAft>
              <a:buSzPct val="100000"/>
              <a:buChar char="?"/>
            </a:pPr>
            <a:r>
              <a:rPr lang="en-US" sz="2000"/>
              <a:t>Transcript/Letters of Recommendation requests need to be emailed to Mrs. Dodi. This request needs to</a:t>
            </a:r>
            <a:endParaRPr sz="2000"/>
          </a:p>
          <a:p>
            <a:pPr indent="0" lvl="0" marL="457200" rtl="0" algn="l">
              <a:lnSpc>
                <a:spcPct val="80000"/>
              </a:lnSpc>
              <a:spcBef>
                <a:spcPts val="933"/>
              </a:spcBef>
              <a:spcAft>
                <a:spcPts val="0"/>
              </a:spcAft>
              <a:buNone/>
            </a:pPr>
            <a:r>
              <a:rPr lang="en-US" sz="2000"/>
              <a:t> come from the student, not the parent. </a:t>
            </a:r>
            <a:endParaRPr sz="2000"/>
          </a:p>
          <a:p>
            <a:pPr indent="0" lvl="0" marL="457200" rtl="0" algn="l">
              <a:lnSpc>
                <a:spcPct val="80000"/>
              </a:lnSpc>
              <a:spcBef>
                <a:spcPts val="933"/>
              </a:spcBef>
              <a:spcAft>
                <a:spcPts val="0"/>
              </a:spcAft>
              <a:buSzPct val="105882"/>
              <a:buNone/>
            </a:pPr>
            <a:r>
              <a:t/>
            </a:r>
            <a:endParaRPr sz="2000"/>
          </a:p>
          <a:p>
            <a:pPr indent="-327025" lvl="0" marL="342900" rtl="0" algn="l">
              <a:lnSpc>
                <a:spcPct val="80000"/>
              </a:lnSpc>
              <a:spcBef>
                <a:spcPts val="933"/>
              </a:spcBef>
              <a:spcAft>
                <a:spcPts val="0"/>
              </a:spcAft>
              <a:buSzPct val="100000"/>
              <a:buChar char="?"/>
            </a:pPr>
            <a:r>
              <a:rPr lang="en-US" sz="2000"/>
              <a:t>asklela.org - ‘scholarship search’ </a:t>
            </a:r>
            <a:endParaRPr sz="2000"/>
          </a:p>
          <a:p>
            <a:pPr indent="0" lvl="0" marL="457200" rtl="0" algn="l">
              <a:lnSpc>
                <a:spcPct val="80000"/>
              </a:lnSpc>
              <a:spcBef>
                <a:spcPts val="933"/>
              </a:spcBef>
              <a:spcAft>
                <a:spcPts val="0"/>
              </a:spcAft>
              <a:buSzPct val="105882"/>
              <a:buNone/>
            </a:pPr>
            <a:r>
              <a:t/>
            </a:r>
            <a:endParaRPr sz="2000"/>
          </a:p>
          <a:p>
            <a:pPr indent="-327025" lvl="0" marL="342900" rtl="0" algn="l">
              <a:lnSpc>
                <a:spcPct val="80000"/>
              </a:lnSpc>
              <a:spcBef>
                <a:spcPts val="933"/>
              </a:spcBef>
              <a:spcAft>
                <a:spcPts val="0"/>
              </a:spcAft>
              <a:buSzPct val="100000"/>
              <a:buChar char="?"/>
            </a:pPr>
            <a:r>
              <a:rPr lang="en-US" sz="2000" u="sng">
                <a:solidFill>
                  <a:schemeClr val="hlink"/>
                </a:solidFill>
                <a:latin typeface="Arial"/>
                <a:ea typeface="Arial"/>
                <a:cs typeface="Arial"/>
                <a:sym typeface="Arial"/>
                <a:hlinkClick r:id="rId3"/>
              </a:rPr>
              <a:t>https://www.lsua.edu/financial-aid/types-of-aid</a:t>
            </a:r>
            <a:r>
              <a:rPr lang="en-US" sz="2000"/>
              <a:t> for various scholarships available</a:t>
            </a:r>
            <a:endParaRPr sz="2000"/>
          </a:p>
          <a:p>
            <a:pPr indent="0" lvl="0" marL="0" rtl="0" algn="l">
              <a:lnSpc>
                <a:spcPct val="80000"/>
              </a:lnSpc>
              <a:spcBef>
                <a:spcPts val="933"/>
              </a:spcBef>
              <a:spcAft>
                <a:spcPts val="0"/>
              </a:spcAft>
              <a:buNone/>
            </a:pPr>
            <a:r>
              <a:t/>
            </a:r>
            <a:endParaRPr sz="2000"/>
          </a:p>
          <a:p>
            <a:pPr indent="0" lvl="0" marL="0" rtl="0" algn="l">
              <a:lnSpc>
                <a:spcPct val="80000"/>
              </a:lnSpc>
              <a:spcBef>
                <a:spcPts val="933"/>
              </a:spcBef>
              <a:spcAft>
                <a:spcPts val="0"/>
              </a:spcAft>
              <a:buSzPct val="105882"/>
              <a:buNone/>
            </a:pPr>
            <a:r>
              <a:t/>
            </a:r>
            <a:endParaRPr sz="2000"/>
          </a:p>
          <a:p>
            <a:pPr indent="-327025" lvl="0" marL="342900" rtl="0" algn="l">
              <a:lnSpc>
                <a:spcPct val="80000"/>
              </a:lnSpc>
              <a:spcBef>
                <a:spcPts val="933"/>
              </a:spcBef>
              <a:spcAft>
                <a:spcPts val="0"/>
              </a:spcAft>
              <a:buSzPct val="100000"/>
              <a:buChar char="?"/>
            </a:pPr>
            <a:r>
              <a:rPr lang="en-US" sz="2000"/>
              <a:t>Admission to university and TOPS  is based on a single ACT score not Superscore.  Some universities may offer scholarships based on Superscore. </a:t>
            </a:r>
            <a:endParaRPr sz="2000"/>
          </a:p>
          <a:p>
            <a:pPr indent="0" lvl="0" marL="0" rtl="0" algn="l">
              <a:lnSpc>
                <a:spcPct val="80000"/>
              </a:lnSpc>
              <a:spcBef>
                <a:spcPts val="933"/>
              </a:spcBef>
              <a:spcAft>
                <a:spcPts val="0"/>
              </a:spcAft>
              <a:buSzPct val="83250"/>
              <a:buNone/>
            </a:pPr>
            <a:r>
              <a:t/>
            </a:r>
            <a:endParaRPr sz="20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4">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4">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4">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4">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4">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4">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4">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4">
                                            <p:txEl>
                                              <p:pRg end="8" st="8"/>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4">
                                            <p:txEl>
                                              <p:pRg end="9" st="9"/>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4">
                                            <p:txEl>
                                              <p:pRg end="10" st="1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4">
                                            <p:txEl>
                                              <p:pRg end="11" st="1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4">
                                            <p:txEl>
                                              <p:pRg end="12" st="1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4">
                                            <p:txEl>
                                              <p:pRg end="13" st="1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4">
                                            <p:txEl>
                                              <p:pRg end="14" st="1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4">
                                            <p:txEl>
                                              <p:pRg end="15" st="1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4">
                                            <p:txEl>
                                              <p:pRg end="16" st="1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4">
                                            <p:txEl>
                                              <p:pRg end="17" st="1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6"/>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ctr">
              <a:lnSpc>
                <a:spcPct val="100000"/>
              </a:lnSpc>
              <a:spcBef>
                <a:spcPts val="0"/>
              </a:spcBef>
              <a:spcAft>
                <a:spcPts val="0"/>
              </a:spcAft>
              <a:buClr>
                <a:srgbClr val="FEFEFE"/>
              </a:buClr>
              <a:buSzPts val="4000"/>
              <a:buFont typeface="Arial"/>
              <a:buNone/>
            </a:pPr>
            <a:r>
              <a:rPr lang="en-US"/>
              <a:t>Preparing for College</a:t>
            </a:r>
            <a:endParaRPr/>
          </a:p>
        </p:txBody>
      </p:sp>
      <p:sp>
        <p:nvSpPr>
          <p:cNvPr id="150" name="Google Shape;150;p6"/>
          <p:cNvSpPr txBox="1"/>
          <p:nvPr>
            <p:ph idx="1" type="body"/>
          </p:nvPr>
        </p:nvSpPr>
        <p:spPr>
          <a:xfrm>
            <a:off x="818712" y="2476500"/>
            <a:ext cx="10554574" cy="41783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800"/>
              <a:buNone/>
            </a:pPr>
            <a:r>
              <a:t/>
            </a:r>
            <a:endParaRPr sz="2200"/>
          </a:p>
          <a:p>
            <a:pPr indent="-342900" lvl="0" marL="342900" rtl="0" algn="l">
              <a:lnSpc>
                <a:spcPct val="100000"/>
              </a:lnSpc>
              <a:spcBef>
                <a:spcPts val="960"/>
              </a:spcBef>
              <a:spcAft>
                <a:spcPts val="0"/>
              </a:spcAft>
              <a:buSzPts val="2200"/>
              <a:buChar char="?"/>
            </a:pPr>
            <a:r>
              <a:rPr lang="en-US" sz="2200"/>
              <a:t>In order to reserve campus housing, you must first be admitted to the university</a:t>
            </a:r>
            <a:endParaRPr sz="2200"/>
          </a:p>
          <a:p>
            <a:pPr indent="-342900" lvl="0" marL="342900" rtl="0" algn="l">
              <a:lnSpc>
                <a:spcPct val="100000"/>
              </a:lnSpc>
              <a:spcBef>
                <a:spcPts val="960"/>
              </a:spcBef>
              <a:spcAft>
                <a:spcPts val="0"/>
              </a:spcAft>
              <a:buSzPts val="2200"/>
              <a:buChar char="?"/>
            </a:pPr>
            <a:r>
              <a:rPr lang="en-US" sz="2200"/>
              <a:t>Immunization Records are needed. This can be obtained from the clinic at APCS or your doctor. The clinic is closed during the summer.</a:t>
            </a:r>
            <a:endParaRPr sz="2200"/>
          </a:p>
          <a:p>
            <a:pPr indent="-342900" lvl="0" marL="342900" rtl="0" algn="l">
              <a:lnSpc>
                <a:spcPct val="100000"/>
              </a:lnSpc>
              <a:spcBef>
                <a:spcPts val="960"/>
              </a:spcBef>
              <a:spcAft>
                <a:spcPts val="0"/>
              </a:spcAft>
              <a:buSzPts val="2200"/>
              <a:buChar char="?"/>
            </a:pPr>
            <a:r>
              <a:rPr lang="en-US" sz="2200"/>
              <a:t>Ways to pay for college…Pell Grant, Work study, Student/Parent Loans, Scholarships (TOPS, University awarded, Private), Personal Savings</a:t>
            </a:r>
            <a:endParaRPr sz="2200"/>
          </a:p>
          <a:p>
            <a:pPr indent="-342900" lvl="0" marL="342900" rtl="0" algn="l">
              <a:lnSpc>
                <a:spcPct val="100000"/>
              </a:lnSpc>
              <a:spcBef>
                <a:spcPts val="960"/>
              </a:spcBef>
              <a:spcAft>
                <a:spcPts val="0"/>
              </a:spcAft>
              <a:buSzPts val="2200"/>
              <a:buChar char="?"/>
            </a:pPr>
            <a:r>
              <a:rPr lang="en-US" sz="2200"/>
              <a:t>If you will be needing a student loan…Students can borrow a maximum of $5500 per year their freshmen year. This amount will increase to $6500 for upperclassmen.   Parent can borrow based on credit score. Also, lending fees are taken from the initial amount borrowed.</a:t>
            </a:r>
            <a:endParaRPr sz="2200"/>
          </a:p>
          <a:p>
            <a:pPr indent="-342900" lvl="0" marL="342900" rtl="0" algn="l">
              <a:lnSpc>
                <a:spcPct val="100000"/>
              </a:lnSpc>
              <a:spcBef>
                <a:spcPts val="960"/>
              </a:spcBef>
              <a:spcAft>
                <a:spcPts val="0"/>
              </a:spcAft>
              <a:buSzPts val="2200"/>
              <a:buChar char="?"/>
            </a:pPr>
            <a:r>
              <a:rPr lang="en-US" sz="2200"/>
              <a:t>Fee bills are usually due the very first part of August and then again in early January.</a:t>
            </a:r>
            <a:endParaRPr sz="2200"/>
          </a:p>
          <a:p>
            <a:pPr indent="0" lvl="0" marL="0" rtl="0" algn="l">
              <a:lnSpc>
                <a:spcPct val="100000"/>
              </a:lnSpc>
              <a:spcBef>
                <a:spcPts val="960"/>
              </a:spcBef>
              <a:spcAft>
                <a:spcPts val="0"/>
              </a:spcAft>
              <a:buSzPts val="1800"/>
              <a:buNone/>
            </a:pPr>
            <a:r>
              <a:t/>
            </a:r>
            <a:endParaRPr sz="22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0">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0">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0">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0">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0">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0">
                                            <p:txEl>
                                              <p:pRg end="6" st="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g149c76876d7_1_335"/>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ctr">
              <a:lnSpc>
                <a:spcPct val="100000"/>
              </a:lnSpc>
              <a:spcBef>
                <a:spcPts val="0"/>
              </a:spcBef>
              <a:spcAft>
                <a:spcPts val="0"/>
              </a:spcAft>
              <a:buClr>
                <a:srgbClr val="FEFEFE"/>
              </a:buClr>
              <a:buSzPts val="4000"/>
              <a:buFont typeface="Century Gothic"/>
              <a:buNone/>
            </a:pPr>
            <a:r>
              <a:rPr lang="en-US"/>
              <a:t>TOPS</a:t>
            </a:r>
            <a:endParaRPr/>
          </a:p>
        </p:txBody>
      </p:sp>
      <p:sp>
        <p:nvSpPr>
          <p:cNvPr id="156" name="Google Shape;156;g149c76876d7_1_335"/>
          <p:cNvSpPr txBox="1"/>
          <p:nvPr>
            <p:ph idx="1" type="body"/>
          </p:nvPr>
        </p:nvSpPr>
        <p:spPr>
          <a:xfrm>
            <a:off x="818700" y="2113225"/>
            <a:ext cx="10554600" cy="45417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lnSpcReduction="20000"/>
          </a:bodyPr>
          <a:lstStyle/>
          <a:p>
            <a:pPr indent="0" lvl="0" marL="0" rtl="0" algn="l">
              <a:lnSpc>
                <a:spcPct val="80000"/>
              </a:lnSpc>
              <a:spcBef>
                <a:spcPts val="933"/>
              </a:spcBef>
              <a:spcAft>
                <a:spcPts val="0"/>
              </a:spcAft>
              <a:buSzPts val="1800"/>
              <a:buNone/>
            </a:pPr>
            <a:r>
              <a:t/>
            </a:r>
            <a:endParaRPr sz="1665"/>
          </a:p>
          <a:p>
            <a:pPr indent="-334327" lvl="0" marL="457200" rtl="0" algn="l">
              <a:lnSpc>
                <a:spcPct val="80000"/>
              </a:lnSpc>
              <a:spcBef>
                <a:spcPts val="933"/>
              </a:spcBef>
              <a:spcAft>
                <a:spcPts val="0"/>
              </a:spcAft>
              <a:buSzPts val="1665"/>
              <a:buChar char="?"/>
            </a:pPr>
            <a:r>
              <a:rPr lang="en-US"/>
              <a:t>TOPS is awarded by the State Department of Education not by APCS. The funded amount status for each college can be found at  </a:t>
            </a:r>
            <a:r>
              <a:rPr lang="en-US" sz="1665" u="sng">
                <a:solidFill>
                  <a:schemeClr val="hlink"/>
                </a:solidFill>
                <a:hlinkClick r:id="rId3"/>
              </a:rPr>
              <a:t>https://mylosfa.la.gov/students-parents/scholarships-grants/tops/</a:t>
            </a:r>
            <a:r>
              <a:rPr lang="en-US" sz="1665"/>
              <a:t>   </a:t>
            </a:r>
            <a:r>
              <a:rPr lang="en-US"/>
              <a:t>Funding status is released after the legislature meets in the Spring/Summer of 2024.</a:t>
            </a:r>
            <a:endParaRPr/>
          </a:p>
          <a:p>
            <a:pPr indent="0" lvl="0" marL="457200" rtl="0" algn="l">
              <a:lnSpc>
                <a:spcPct val="80000"/>
              </a:lnSpc>
              <a:spcBef>
                <a:spcPts val="933"/>
              </a:spcBef>
              <a:spcAft>
                <a:spcPts val="0"/>
              </a:spcAft>
              <a:buSzPts val="1800"/>
              <a:buNone/>
            </a:pPr>
            <a:r>
              <a:t/>
            </a:r>
            <a:endParaRPr/>
          </a:p>
          <a:p>
            <a:pPr indent="-342900" lvl="0" marL="457200" rtl="0" algn="l">
              <a:lnSpc>
                <a:spcPct val="80000"/>
              </a:lnSpc>
              <a:spcBef>
                <a:spcPts val="933"/>
              </a:spcBef>
              <a:spcAft>
                <a:spcPts val="0"/>
              </a:spcAft>
              <a:buSzPts val="1800"/>
              <a:buChar char="?"/>
            </a:pPr>
            <a:r>
              <a:rPr lang="en-US" u="sng">
                <a:solidFill>
                  <a:schemeClr val="hlink"/>
                </a:solidFill>
                <a:hlinkClick r:id="rId4"/>
              </a:rPr>
              <a:t>https://mylosfa.la.gov/</a:t>
            </a:r>
            <a:r>
              <a:rPr lang="en-US"/>
              <a:t> can also be used for scholarship search. Follow on FB, Instagram…</a:t>
            </a:r>
            <a:endParaRPr/>
          </a:p>
          <a:p>
            <a:pPr indent="0" lvl="0" marL="457200" rtl="0" algn="l">
              <a:lnSpc>
                <a:spcPct val="80000"/>
              </a:lnSpc>
              <a:spcBef>
                <a:spcPts val="933"/>
              </a:spcBef>
              <a:spcAft>
                <a:spcPts val="0"/>
              </a:spcAft>
              <a:buNone/>
            </a:pPr>
            <a:r>
              <a:t/>
            </a:r>
            <a:endParaRPr/>
          </a:p>
          <a:p>
            <a:pPr indent="-342900" lvl="0" marL="457200" rtl="0" algn="l">
              <a:lnSpc>
                <a:spcPct val="80000"/>
              </a:lnSpc>
              <a:spcBef>
                <a:spcPts val="933"/>
              </a:spcBef>
              <a:spcAft>
                <a:spcPts val="0"/>
              </a:spcAft>
              <a:buSzPts val="1800"/>
              <a:buChar char="?"/>
            </a:pPr>
            <a:r>
              <a:rPr lang="en-US"/>
              <a:t>If your highest ACT score was in your freshman or sophomore year, you need to have ACT send our score to LOSFA.</a:t>
            </a:r>
            <a:endParaRPr/>
          </a:p>
          <a:p>
            <a:pPr indent="0" lvl="0" marL="457200" rtl="0" algn="l">
              <a:lnSpc>
                <a:spcPct val="80000"/>
              </a:lnSpc>
              <a:spcBef>
                <a:spcPts val="933"/>
              </a:spcBef>
              <a:spcAft>
                <a:spcPts val="0"/>
              </a:spcAft>
              <a:buSzPts val="1800"/>
              <a:buNone/>
            </a:pPr>
            <a:r>
              <a:t/>
            </a:r>
            <a:endParaRPr/>
          </a:p>
          <a:p>
            <a:pPr indent="-342900" lvl="0" marL="457200" rtl="0" algn="l">
              <a:lnSpc>
                <a:spcPct val="80000"/>
              </a:lnSpc>
              <a:spcBef>
                <a:spcPts val="933"/>
              </a:spcBef>
              <a:spcAft>
                <a:spcPts val="0"/>
              </a:spcAft>
              <a:buSzPts val="1800"/>
              <a:buChar char="?"/>
            </a:pPr>
            <a:r>
              <a:rPr lang="en-US" u="sng">
                <a:solidFill>
                  <a:schemeClr val="hlink"/>
                </a:solidFill>
                <a:latin typeface="Arial"/>
                <a:ea typeface="Arial"/>
                <a:cs typeface="Arial"/>
                <a:sym typeface="Arial"/>
                <a:hlinkClick r:id="rId5"/>
              </a:rPr>
              <a:t>http://www.osfa.la.gov</a:t>
            </a:r>
            <a:r>
              <a:rPr lang="en-US">
                <a:latin typeface="Arial"/>
                <a:ea typeface="Arial"/>
                <a:cs typeface="Arial"/>
                <a:sym typeface="Arial"/>
              </a:rPr>
              <a:t>---LOSFA Programs, TOPS, TOPS Core Curriculum Flyer  </a:t>
            </a:r>
            <a:endParaRPr>
              <a:latin typeface="Arial"/>
              <a:ea typeface="Arial"/>
              <a:cs typeface="Arial"/>
              <a:sym typeface="Arial"/>
            </a:endParaRPr>
          </a:p>
          <a:p>
            <a:pPr indent="-342900" lvl="0" marL="342900" rtl="0" algn="l">
              <a:lnSpc>
                <a:spcPct val="80000"/>
              </a:lnSpc>
              <a:spcBef>
                <a:spcPts val="933"/>
              </a:spcBef>
              <a:spcAft>
                <a:spcPts val="0"/>
              </a:spcAft>
              <a:buSzPts val="1800"/>
              <a:buChar char="▪"/>
            </a:pPr>
            <a:r>
              <a:rPr lang="en-US">
                <a:latin typeface="Arial"/>
                <a:ea typeface="Arial"/>
                <a:cs typeface="Arial"/>
                <a:sym typeface="Arial"/>
              </a:rPr>
              <a:t>     TOPS Tech – 17 and 2.5 TOPS GPA, covers tuition at a technical college</a:t>
            </a:r>
            <a:endParaRPr>
              <a:latin typeface="Arial"/>
              <a:ea typeface="Arial"/>
              <a:cs typeface="Arial"/>
              <a:sym typeface="Arial"/>
            </a:endParaRPr>
          </a:p>
          <a:p>
            <a:pPr indent="-342900" lvl="0" marL="342900" rtl="0" algn="l">
              <a:lnSpc>
                <a:spcPct val="80000"/>
              </a:lnSpc>
              <a:spcBef>
                <a:spcPts val="933"/>
              </a:spcBef>
              <a:spcAft>
                <a:spcPts val="0"/>
              </a:spcAft>
              <a:buSzPts val="1800"/>
              <a:buChar char="▪"/>
            </a:pPr>
            <a:r>
              <a:rPr lang="en-US">
                <a:latin typeface="Arial"/>
                <a:ea typeface="Arial"/>
                <a:cs typeface="Arial"/>
                <a:sym typeface="Arial"/>
              </a:rPr>
              <a:t>     TOPS Opportunity – 20 and 2.5 TOPS GPA covers tuition for 8 semesters</a:t>
            </a:r>
            <a:endParaRPr>
              <a:latin typeface="Arial"/>
              <a:ea typeface="Arial"/>
              <a:cs typeface="Arial"/>
              <a:sym typeface="Arial"/>
            </a:endParaRPr>
          </a:p>
          <a:p>
            <a:pPr indent="-342900" lvl="0" marL="342900" rtl="0" algn="l">
              <a:lnSpc>
                <a:spcPct val="80000"/>
              </a:lnSpc>
              <a:spcBef>
                <a:spcPts val="933"/>
              </a:spcBef>
              <a:spcAft>
                <a:spcPts val="0"/>
              </a:spcAft>
              <a:buSzPts val="1800"/>
              <a:buChar char="▪"/>
            </a:pPr>
            <a:r>
              <a:rPr lang="en-US">
                <a:latin typeface="Arial"/>
                <a:ea typeface="Arial"/>
                <a:cs typeface="Arial"/>
                <a:sym typeface="Arial"/>
              </a:rPr>
              <a:t>     TOPS Performance - 23 and 3.25 TOPS GPA , covers tuition for 8 semesters and  $400 per year</a:t>
            </a:r>
            <a:endParaRPr>
              <a:latin typeface="Arial"/>
              <a:ea typeface="Arial"/>
              <a:cs typeface="Arial"/>
              <a:sym typeface="Arial"/>
            </a:endParaRPr>
          </a:p>
          <a:p>
            <a:pPr indent="-342900" lvl="0" marL="342900" rtl="0" algn="l">
              <a:lnSpc>
                <a:spcPct val="80000"/>
              </a:lnSpc>
              <a:spcBef>
                <a:spcPts val="933"/>
              </a:spcBef>
              <a:spcAft>
                <a:spcPts val="0"/>
              </a:spcAft>
              <a:buSzPts val="1800"/>
              <a:buChar char="▪"/>
            </a:pPr>
            <a:r>
              <a:rPr lang="en-US">
                <a:latin typeface="Arial"/>
                <a:ea typeface="Arial"/>
                <a:cs typeface="Arial"/>
                <a:sym typeface="Arial"/>
              </a:rPr>
              <a:t>     TOPS Honors - 27 and 3.5 TOPS GPA, covers tuition for 8 semesters and $800 per year</a:t>
            </a:r>
            <a:endParaRPr>
              <a:latin typeface="Arial"/>
              <a:ea typeface="Arial"/>
              <a:cs typeface="Arial"/>
              <a:sym typeface="Arial"/>
            </a:endParaRPr>
          </a:p>
          <a:p>
            <a:pPr indent="0" lvl="0" marL="457200" rtl="0" algn="l">
              <a:lnSpc>
                <a:spcPct val="80000"/>
              </a:lnSpc>
              <a:spcBef>
                <a:spcPts val="933"/>
              </a:spcBef>
              <a:spcAft>
                <a:spcPts val="0"/>
              </a:spcAft>
              <a:buSzPts val="1800"/>
              <a:buNone/>
            </a:pPr>
            <a:r>
              <a:t/>
            </a:r>
            <a:endParaRPr sz="1665"/>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6">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6">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6">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6">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6">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6">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6">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6">
                                            <p:txEl>
                                              <p:pRg end="8" st="8"/>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6">
                                            <p:txEl>
                                              <p:pRg end="9" st="9"/>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6">
                                            <p:txEl>
                                              <p:pRg end="10" st="1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6">
                                            <p:txEl>
                                              <p:pRg end="11" st="1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6">
                                            <p:txEl>
                                              <p:pRg end="12" st="1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7"/>
          <p:cNvSpPr txBox="1"/>
          <p:nvPr>
            <p:ph idx="1" type="body"/>
          </p:nvPr>
        </p:nvSpPr>
        <p:spPr>
          <a:xfrm>
            <a:off x="818700" y="2022875"/>
            <a:ext cx="10554600" cy="48747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Autofit/>
          </a:bodyPr>
          <a:lstStyle/>
          <a:p>
            <a:pPr indent="-342900" lvl="0" marL="457200" rtl="0" algn="l">
              <a:lnSpc>
                <a:spcPct val="100000"/>
              </a:lnSpc>
              <a:spcBef>
                <a:spcPts val="960"/>
              </a:spcBef>
              <a:spcAft>
                <a:spcPts val="0"/>
              </a:spcAft>
              <a:buSzPts val="1800"/>
              <a:buChar char="?"/>
            </a:pPr>
            <a:r>
              <a:rPr lang="en-US"/>
              <a:t>FAFSA is the ‘vehicle’ used to communicate financial aid information to the universities financial aid department. </a:t>
            </a:r>
            <a:endParaRPr/>
          </a:p>
          <a:p>
            <a:pPr indent="-342900" lvl="0" marL="457200" rtl="0" algn="l">
              <a:lnSpc>
                <a:spcPct val="100000"/>
              </a:lnSpc>
              <a:spcBef>
                <a:spcPts val="960"/>
              </a:spcBef>
              <a:spcAft>
                <a:spcPts val="0"/>
              </a:spcAft>
              <a:buSzPts val="1800"/>
              <a:buChar char="?"/>
            </a:pPr>
            <a:r>
              <a:rPr lang="en-US"/>
              <a:t>First Step— Create a Federal Student Aid ID (FSA ID) – both parent and student need one. This serves as your electronic signature.</a:t>
            </a:r>
            <a:r>
              <a:rPr lang="en-US">
                <a:highlight>
                  <a:srgbClr val="FF0000"/>
                </a:highlight>
              </a:rPr>
              <a:t>  Remember your username and password!!</a:t>
            </a:r>
            <a:r>
              <a:rPr lang="en-US"/>
              <a:t>  To obtain your FSA ID go to fsaid.ed.gov. </a:t>
            </a:r>
            <a:endParaRPr/>
          </a:p>
          <a:p>
            <a:pPr indent="-342900" lvl="0" marL="342900" rtl="0" algn="l">
              <a:lnSpc>
                <a:spcPct val="100000"/>
              </a:lnSpc>
              <a:spcBef>
                <a:spcPts val="0"/>
              </a:spcBef>
              <a:spcAft>
                <a:spcPts val="0"/>
              </a:spcAft>
              <a:buSzPts val="1800"/>
              <a:buChar char="?"/>
            </a:pPr>
            <a:r>
              <a:rPr lang="en-US"/>
              <a:t>fafsa.ed.gov - Applications open December  2023  and is based on your 2022 taxes. You will be completing FAFSA for the 2024-25. All graduating seniors must complete FAFSA or complete an opt out form!  This is needed for TOPS, grants, or loans. If you have had a change in income since your 2022 taxes, you need to contact the university financial aid office… not FAFSA.</a:t>
            </a:r>
            <a:endParaRPr/>
          </a:p>
          <a:p>
            <a:pPr indent="-342900" lvl="0" marL="342900" rtl="0" algn="l">
              <a:lnSpc>
                <a:spcPct val="100000"/>
              </a:lnSpc>
              <a:spcBef>
                <a:spcPts val="960"/>
              </a:spcBef>
              <a:spcAft>
                <a:spcPts val="0"/>
              </a:spcAft>
              <a:buSzPts val="1800"/>
              <a:buChar char="?"/>
            </a:pPr>
            <a:r>
              <a:rPr lang="en-US"/>
              <a:t>Use your legal name on everything!!! </a:t>
            </a:r>
            <a:endParaRPr/>
          </a:p>
          <a:p>
            <a:pPr indent="0" lvl="0" marL="457200" rtl="0" algn="l">
              <a:lnSpc>
                <a:spcPct val="100000"/>
              </a:lnSpc>
              <a:spcBef>
                <a:spcPts val="960"/>
              </a:spcBef>
              <a:spcAft>
                <a:spcPts val="0"/>
              </a:spcAft>
              <a:buSzPts val="1800"/>
              <a:buNone/>
            </a:pPr>
            <a:r>
              <a:t/>
            </a:r>
            <a:endParaRPr/>
          </a:p>
          <a:p>
            <a:pPr indent="0" lvl="0" marL="0" rtl="0" algn="l">
              <a:lnSpc>
                <a:spcPct val="100000"/>
              </a:lnSpc>
              <a:spcBef>
                <a:spcPts val="960"/>
              </a:spcBef>
              <a:spcAft>
                <a:spcPts val="0"/>
              </a:spcAft>
              <a:buSzPts val="1800"/>
              <a:buNone/>
            </a:pPr>
            <a:r>
              <a:t/>
            </a:r>
            <a:endParaRPr/>
          </a:p>
        </p:txBody>
      </p:sp>
      <p:pic>
        <p:nvPicPr>
          <p:cNvPr descr="Image result for fafsa" id="162" name="Google Shape;162;p7"/>
          <p:cNvPicPr preferRelativeResize="0"/>
          <p:nvPr/>
        </p:nvPicPr>
        <p:blipFill rotWithShape="1">
          <a:blip r:embed="rId3">
            <a:alphaModFix/>
          </a:blip>
          <a:srcRect b="0" l="0" r="0" t="0"/>
          <a:stretch/>
        </p:blipFill>
        <p:spPr>
          <a:xfrm>
            <a:off x="2705099" y="190127"/>
            <a:ext cx="6781799" cy="1618149"/>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1">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1">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1">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1">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1">
                                            <p:txEl>
                                              <p:pRg end="5" st="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8"/>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FEFEFE"/>
              </a:buClr>
              <a:buSzPts val="4000"/>
              <a:buFont typeface="Arial"/>
              <a:buNone/>
            </a:pPr>
            <a:r>
              <a:rPr lang="en-US"/>
              <a:t>…</a:t>
            </a:r>
            <a:endParaRPr/>
          </a:p>
        </p:txBody>
      </p:sp>
      <p:sp>
        <p:nvSpPr>
          <p:cNvPr id="168" name="Google Shape;168;p8"/>
          <p:cNvSpPr txBox="1"/>
          <p:nvPr>
            <p:ph idx="1" type="body"/>
          </p:nvPr>
        </p:nvSpPr>
        <p:spPr>
          <a:xfrm>
            <a:off x="818712" y="2222287"/>
            <a:ext cx="10554574" cy="3636511"/>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lnSpcReduction="20000"/>
          </a:bodyPr>
          <a:lstStyle/>
          <a:p>
            <a:pPr indent="-342900" lvl="0" marL="342900" rtl="0" algn="l">
              <a:lnSpc>
                <a:spcPct val="100000"/>
              </a:lnSpc>
              <a:spcBef>
                <a:spcPts val="0"/>
              </a:spcBef>
              <a:spcAft>
                <a:spcPts val="0"/>
              </a:spcAft>
              <a:buSzPts val="1800"/>
              <a:buChar char="?"/>
            </a:pPr>
            <a:r>
              <a:rPr lang="en-US"/>
              <a:t>Social Security Numbers will be verified by the Social Security Administration</a:t>
            </a:r>
            <a:endParaRPr/>
          </a:p>
          <a:p>
            <a:pPr indent="-342900" lvl="0" marL="342900" rtl="0" algn="l">
              <a:lnSpc>
                <a:spcPct val="100000"/>
              </a:lnSpc>
              <a:spcBef>
                <a:spcPts val="960"/>
              </a:spcBef>
              <a:spcAft>
                <a:spcPts val="0"/>
              </a:spcAft>
              <a:buSzPts val="1800"/>
              <a:buChar char="?"/>
            </a:pPr>
            <a:r>
              <a:rPr lang="en-US"/>
              <a:t>You can list up to 20 colleges to receive FAFSA.  </a:t>
            </a:r>
            <a:endParaRPr/>
          </a:p>
          <a:p>
            <a:pPr indent="-342900" lvl="0" marL="342900" rtl="0" algn="l">
              <a:lnSpc>
                <a:spcPct val="100000"/>
              </a:lnSpc>
              <a:spcBef>
                <a:spcPts val="960"/>
              </a:spcBef>
              <a:spcAft>
                <a:spcPts val="0"/>
              </a:spcAft>
              <a:buSzPts val="1800"/>
              <a:buChar char="?"/>
            </a:pPr>
            <a:r>
              <a:rPr lang="en-US"/>
              <a:t>Student email  needs to be different from parent’s email</a:t>
            </a:r>
            <a:endParaRPr/>
          </a:p>
          <a:p>
            <a:pPr indent="-342900" lvl="0" marL="342900" rtl="0" algn="l">
              <a:lnSpc>
                <a:spcPct val="100000"/>
              </a:lnSpc>
              <a:spcBef>
                <a:spcPts val="960"/>
              </a:spcBef>
              <a:spcAft>
                <a:spcPts val="0"/>
              </a:spcAft>
              <a:buSzPts val="1800"/>
              <a:buChar char="?"/>
            </a:pPr>
            <a:r>
              <a:rPr lang="en-US"/>
              <a:t>FAFSA can be linked to the IRS website with the IRS data retrieval tool…The name/address that appears on your W2, tax return, and FAFSA must be the same. </a:t>
            </a:r>
            <a:endParaRPr/>
          </a:p>
          <a:p>
            <a:pPr indent="-342900" lvl="0" marL="342900" rtl="0" algn="l">
              <a:lnSpc>
                <a:spcPct val="100000"/>
              </a:lnSpc>
              <a:spcBef>
                <a:spcPts val="960"/>
              </a:spcBef>
              <a:spcAft>
                <a:spcPts val="0"/>
              </a:spcAft>
              <a:buSzPts val="1800"/>
              <a:buChar char="?"/>
            </a:pPr>
            <a:r>
              <a:rPr lang="en-US"/>
              <a:t>Which parent completes the FAFSA?? Whomever contirbuited the most financially to the child in the past 12 months regardless of who claims the child for income taxes.</a:t>
            </a:r>
            <a:endParaRPr/>
          </a:p>
          <a:p>
            <a:pPr indent="-342900" lvl="0" marL="342900" rtl="0" algn="l">
              <a:lnSpc>
                <a:spcPct val="100000"/>
              </a:lnSpc>
              <a:spcBef>
                <a:spcPts val="960"/>
              </a:spcBef>
              <a:spcAft>
                <a:spcPts val="0"/>
              </a:spcAft>
              <a:buSzPts val="1800"/>
              <a:buChar char="?"/>
            </a:pPr>
            <a:r>
              <a:rPr lang="en-US"/>
              <a:t>When you have finished completing FAFSA, your screen will say “Congratulations”</a:t>
            </a:r>
            <a:endParaRPr/>
          </a:p>
          <a:p>
            <a:pPr indent="-342900" lvl="0" marL="342900" rtl="0" algn="l">
              <a:lnSpc>
                <a:spcPct val="100000"/>
              </a:lnSpc>
              <a:spcBef>
                <a:spcPts val="960"/>
              </a:spcBef>
              <a:spcAft>
                <a:spcPts val="0"/>
              </a:spcAft>
              <a:buSzPts val="1800"/>
              <a:buChar char="?"/>
            </a:pPr>
            <a:r>
              <a:rPr lang="en-US"/>
              <a:t>FAFSA serves as your TOPS application as well</a:t>
            </a:r>
            <a:endParaRPr/>
          </a:p>
          <a:p>
            <a:pPr indent="-342900" lvl="0" marL="342900" rtl="0" algn="l">
              <a:lnSpc>
                <a:spcPct val="100000"/>
              </a:lnSpc>
              <a:spcBef>
                <a:spcPts val="960"/>
              </a:spcBef>
              <a:spcAft>
                <a:spcPts val="0"/>
              </a:spcAft>
              <a:buSzPts val="1800"/>
              <a:buChar char="?"/>
            </a:pPr>
            <a:r>
              <a:rPr lang="en-US"/>
              <a:t>You have to complete FAFSA every year that your child is in college</a:t>
            </a:r>
            <a:endParaRPr/>
          </a:p>
          <a:p>
            <a:pPr indent="0" lvl="0" marL="0" rtl="0" algn="l">
              <a:lnSpc>
                <a:spcPct val="100000"/>
              </a:lnSpc>
              <a:spcBef>
                <a:spcPts val="960"/>
              </a:spcBef>
              <a:spcAft>
                <a:spcPts val="0"/>
              </a:spcAft>
              <a:buSzPts val="1800"/>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8">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8">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8">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8">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8">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8">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8">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8">
                                            <p:txEl>
                                              <p:pRg end="8" st="8"/>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Quotable">
  <a:themeElements>
    <a:clrScheme name="Quotable">
      <a:dk1>
        <a:srgbClr val="000000"/>
      </a:dk1>
      <a:lt1>
        <a:srgbClr val="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2018-09-06T17:59:19Z</dcterms:created>
  <dc:creator>Owner</dc:creator>
</cp:coreProperties>
</file>